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96" r:id="rId3"/>
    <p:sldId id="287" r:id="rId4"/>
    <p:sldId id="285" r:id="rId5"/>
    <p:sldId id="260" r:id="rId6"/>
    <p:sldId id="298" r:id="rId7"/>
    <p:sldId id="291" r:id="rId8"/>
    <p:sldId id="262" r:id="rId9"/>
    <p:sldId id="289" r:id="rId10"/>
    <p:sldId id="292" r:id="rId11"/>
    <p:sldId id="293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C2F"/>
    <a:srgbClr val="9A7CC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30" autoAdjust="0"/>
    <p:restoredTop sz="94660"/>
  </p:normalViewPr>
  <p:slideViewPr>
    <p:cSldViewPr snapToGrid="0">
      <p:cViewPr>
        <p:scale>
          <a:sx n="89" d="100"/>
          <a:sy n="89" d="100"/>
        </p:scale>
        <p:origin x="15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1 448 2943,'0'2'1890,"8"75"327,-7-50-1663,2 1 0,7 27-1,-4-30-276,2 0 0,0-1 0,22 43 0,-27-59-255,1-1 1,1 0 0,-1 0-1,1-1 1,0 1 0,1-1 0,0 0-1,0 0 1,0-1 0,0 0-1,1 0 1,0 0 0,0-1 0,0 0-1,1-1 1,8 4 0,-11-6-15,0 0 1,0 0-1,0 0 1,0-1-1,0 1 0,1-1 1,-1-1-1,0 1 1,0-1-1,0 0 1,9-2-1,-6 0-7,0 0 0,-1-1 0,1 0 0,-1 0 0,0 0 0,11-9 0,-3-1-52,0 0 1,-1-1-1,-1 0 1,0-1-1,11-20 1,-15 20 49,0 0 0,-2 0 1,0 0-1,0-1 0,-2 0 0,0 0 0,-1-1 1,2-19-1,0-24 130,-4-69 1,-2 114-86,0 7 569,-2 22-485,0 17 20,2 1 0,0-1-1,8 50 1,-1-10-41,31 349 707,-19-256-367,-7-73-312,1 99 1,-13-176-160,0 14-42,-5 50 0,4-70 89,-1 0-1,1 0 1,-1 0 0,0 0-1,-1 0 1,0-1 0,0 1-1,0-1 1,-1 1-1,1-1 1,-2-1 0,-5 8-1,7-11-11,0 1 0,-1-1-1,0 1 1,1-1-1,-1 0 1,0-1 0,0 1-1,0-1 1,0 0 0,-1 0-1,1 0 1,0 0 0,0-1-1,0 1 1,-1-1-1,1 0 1,0-1 0,-1 1-1,-5-2 1,-7-1-80,1-1 0,0-1-1,-25-10 1,34 12 95,0-1-1,-1 0 0,1 0 0,0 0 0,1-1 1,-1 1-1,1-2 0,0 1 0,-9-11 0,11 10-36,0 1-1,1-1 0,-1 0 0,1 0 0,1 0 1,-1-1-1,1 1 0,0-1 0,0 1 0,1-1 1,0 0-1,0-6 0,0 1-30,2 0 1,-1 0-1,2 0 0,-1 0 0,2 1 1,-1-1-1,2 1 0,-1-1 1,8-12-1,6-12-79,33-47 0,-14 25 71,102-227-369,-48 90 86,-63 143 138,55-80 0,-12 44-82,-45 60 141,-2-1 0,-1-2 0,31-54 0,-53 83 273,-1 4-69,-9 6-52,1 1-1,0 1 1,0 0 0,1 0-1,1 1 1,-1-1-1,2 2 1,-10 20-1,-1 11 286,-14 51 0,21-61 21,3-9-210,1 0 0,1 0-1,1 0 1,2 1-1,0 0 1,2 27 0,1-37-80,0-1 1,1 1 0,1-1 0,0 0 0,1 0 0,1-1 0,0 1 0,1-1 0,0 0 0,1 0-1,16 21 1,-12-20 13,2 0-1,0 0 0,0-2 1,1 0-1,19 13 1,-21-17-53,0-1 1,0 0 0,1-1-1,-1-1 1,1 0-1,1 0 1,21 4 0,-31-9 5,1 1 0,-1-1 0,0 0 0,0 0 0,1 0 0,-1-1 0,0 1 0,0-1 0,1 0 0,-1 0 0,0-1 0,7-2 0,-6 1-8,0-1 1,1 1-1,-1-1 1,-1 0-1,1 0 1,-1 0-1,1-1 1,3-4-1,2-6-112,-1-1-1,0 1 1,-1-1-1,0-1 1,5-19-1,1-3-23,-3 0 1,9-54-1,-17 69 121,0-1 0,-1 1 0,-2-1-1,-1 0 1,-4-29 0,0 23 37,-17-50-1,19 70-7,-1 1 0,0-1 0,-1 1-1,0 1 1,-1-1 0,0 1 0,0 0 0,-10-10-1,12 16-17,0 1 0,1 0 0,-2 0 0,1 0 0,0 0 0,0 1-1,-1-1 1,1 1 0,0 0 0,-1 1 0,1-1 0,-9 1 0,10-1 73,-10 0-56,-1 1 0,1 0 0,-1 1 1,-18 3-1,27-4-25,0 2 1,0-1-1,0 1 0,1-1 1,-1 1-1,0 1 0,1-1 1,-1 1-1,1-1 1,0 1-1,0 0 0,0 1 1,0-1-1,-3 5 1,5-6 26,1 0 1,0 1 0,0-1-1,0 0 1,0 1 0,0-1 0,0 1-1,1-1 1,-1 1 0,1 0-1,0-1 1,-1 1 0,1-1 0,0 1-1,1-1 1,-1 1 0,0 0-1,1-1 1,1 4 0,0 1-2,0-1-1,1 1 1,-1-1 0,2 0 0,5 10-1,-5-11 5,-1-1-1,1 0 0,0 0 1,0 0-1,0 0 0,0-1 1,0 1-1,1-1 0,0-1 1,0 1-1,6 2 0,-3-2 3,0 0-1,1-1 1,0 0-1,0 0 0,-1-1 1,14 1-1,-6-2-1,-1-1-1,0-1 1,0 0-1,0-1 1,0 0 0,0-1-1,25-11 1,-28 9-26,0-1 0,0 0 0,-1-1 1,0 0-1,0-1 0,-1 0 0,0-1 1,-1 0-1,0-1 0,0 0 0,-2 0 1,10-17-1,5-14-103,-1-2 0,16-53-1,-32 83 125,9-27 61,-5 13 65,15-31 0,-23 58-40,12 331 332,-11-317-378,1-1 0,0 1 0,1 0 0,1-1-1,0 0 1,0 0 0,1 0 0,1-1 0,-1 0 0,2 0-1,0-1 1,0 0 0,1 0 0,0-1 0,16 13 0,-21-20-43,-1 1 1,1-1 0,-1 0-1,1 0 1,0 0 0,0 0 0,0-1-1,0 1 1,0-1 0,1 0-1,-1 0 1,0-1 0,1 1 0,4-1-1,-2 0 3,-1-1 0,1 0 0,0 0 0,0-1-1,-1 0 1,1 0 0,-1-1 0,8-3 0,-1-1-60,-1-1 1,1 0-1,-2-1 1,1 0-1,-2-1 1,1 0-1,16-21 1,-17 17 17,-1-1 1,0 0-1,-1 0 0,-1-1 1,0 0-1,-1 0 1,6-29-1,-2-10 82,4-59 1,-2 15-411,-8 69 301,-5 37 113,-9 64 680,9-29-545,2 0 1,2-1-1,2 1 1,10 45-1,17 49 1057,-17-76-920,-9-43-303,-4-15 30,0-1-1,-1-1-37,-1 1 1,1-1-1,0 1 1,-1-1 0,1 0-1,0 1 1,0-1-1,-1 0 1,1 1-1,0-1 1,0 0 0,-1 0-1,1 0 1,0 1-1,0-1 1,0 0 0,0 0-1,-1 0 1,1-1-1,0 1 1,0 0 0,0 0-1,-1 0 1,1 0-1,0-1 1,0 1-1,-1 0 1,1-1 0,1 0-1,18-15 39,-18 14-33,40-40-423,53-73 0,-55 65-144,41-52-3454,70-114-1,-119 160 1320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22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48 0 4735,'0'0'691,"-1"1"-606,-3 7 92,0-1 0,1 1 1,0-1-1,0 1 0,-2 13 0,-2 2 120,3-7-139,0 0 0,0 1 0,2 0 0,-1 29-1,3-20 49,1 1 0,6 33 0,-5-49-158,1 1 0,0 0 1,0-1-1,1 0 0,1 0 0,0 0 0,1 0 0,-1-1 1,14 17-1,-16-24-34,0 1 0,0-1 1,0 0-1,0 0 1,0 0-1,1-1 0,-1 1 1,1-1-1,0 0 1,0 0-1,0 0 0,0 0 1,0-1-1,0 0 1,0 1-1,1-2 0,-1 1 1,0 0-1,0-1 0,1 0 1,-1 0-1,1 0 1,-1 0-1,0-1 0,0 0 1,1 0-1,-1 0 1,0 0-1,7-4 0,-2 1-4,-1 0-1,1-1 0,-1-1 0,0 1 0,0-1 0,-1-1 1,0 1-1,12-14 0,-14 14-1,-1 0 0,1-1 1,-1 1-1,-1-1 0,1 0 0,-1 0 1,0 0-1,-1 0 0,1 0 0,-2-1 0,3-13 1,-4 18-10,0 0 0,0-1 0,0 1 0,-1-1 0,0 1 0,1-1 0,-1 1 0,0 0 0,-1-1 0,1 1 0,-1 0 0,1 0 1,-1 0-1,0 0 0,0 0 0,0 1 0,0-1 0,-1 0 0,1 1 0,-1 0 0,-3-3 0,3 3 2,1 0-1,-1 0 1,0 1 0,0-1-1,0 1 1,0 0 0,0 0-1,0 0 1,0 0-1,0 1 1,0-1 0,0 1-1,0 0 1,0-1 0,0 1-1,-1 1 1,1-1 0,0 0-1,0 1 1,0 0-1,0 0 1,0 0 0,-3 1-1,0 2 1,0 0 0,0 0 0,0 1 0,1-1 0,-1 1 0,1 1 0,1-1 0,-1 1 0,1-1 0,0 1 0,0 1 0,-3 6 0,2-3-17,1 0 1,0 1-1,0 0 1,1-1-1,0 1 0,1 0 1,-1 12-1,2-13 134,1 0-1,2 13 0,-2-20-116,0 1 0,1-1-1,0 1 1,0-1 0,0 1 0,0-1-1,1 0 1,-1 0 0,1 0 0,2 4-1,2-1 0,-1-1 0,-5-5 0,1 0 0,-1 1 0,0-1 0,1 0 0,-1 1 0,0-1 0,1 0 0,-1 0 0,1 1 0,-1-1 0,0 0 0,1 0 0,-1 0 0,1 0 0,-1 0 0,1 1 0,-1-1 0,1 0 0,-1 0 0,0 0 0,1 0 0,-1 0 0,1 0 0,-1 0 0,1-1 0,4 1 0,-3 0 7,0 0-1,0-1 1,1 1-1,-1-1 1,0 0-1,0 0 1,0 0-1,0 0 1,0 0-1,0 0 1,0 0-1,0-1 1,-1 1-1,1-1 1,0 1-1,-1-1 1,1 0-1,-1 1 1,0-1-1,1 0 1,-1 0-1,1-3 1,3-4-121,-1 0 1,0-1 0,3-14-1,-5 19 94,-1 1 0,0-1 0,0 1 0,0-1 0,0 0 0,-1 0 0,0 1 0,0-1 0,0 0 0,-1 1 0,0-1 0,0 0 0,0 1 0,0-1 0,-3-6 0,3 10 20,1 0 0,-1 0 0,1 0 0,-1 0 0,0 1 0,1-1 0,-1 0 0,0 1 0,1-1 0,-1 0 0,0 1 0,0-1 0,0 1 0,0-1 0,1 1 0,-1-1 0,0 1 0,0 0 0,0-1 0,0 1 0,0 0 0,0 0 0,0 0 0,0 0 0,0 0 0,0 0 0,0 0 0,0 0 0,0 0 0,0 0 0,-1 1 0,0-1 0,-1 1 24,0 0-1,0 0 1,0 1-1,0-1 1,1 1-1,-1-1 1,0 1-1,1 0 1,0 0 0,-1 0-1,1 0 1,0 0-1,0 1 1,0-1-1,-2 4 1,-1 2 41,0 1-1,0-1 1,-5 14 0,6-13-54,2-4-12,0-1 1,0 1-1,1 0 0,-1 0 0,1 0 1,0-1-1,1 1 0,-1 0 0,1 0 1,0 10-1,0-12-8,0-3 9,0 1 0,0 0 1,0-1-1,0 1 0,0 0 0,0-1 0,0 1 0,0 0 0,0-1 0,1 1 0,-1 0 0,0-1 1,0 1-1,1 0 0,-1-1 0,1 1 0,-1-1 0,0 1 0,1-1 0,0 2 0,0-1-53,-1-1 1,0 1-1,1 0 0,-1 0 0,1-1 0,-1 1 0,1 0 1,0-1-1,-1 1 0,1 0 0,0-1 0,-1 1 0,1-1 0,0 1 1,-1-1-1,1 1 0,0-1 0,0 0 0,0 1 0,0-1 0,-1 0 1,1 0-1,0 0 0,0 0 0,0 1 0,0-1 0,1 0 0,5-4-2931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2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 1 5887,'0'0'1723,"12"0"-1046,0 0-508,0 0 0,-1 2 0,1-1 0,-1 1 0,1 1 0,-1 0 0,0 0 0,0 1 0,0 1 0,0 0 0,-1 0 0,0 1-1,0 1 1,0-1 0,-1 2 0,0-1 0,0 1 0,-1 0 0,10 14 0,2 7-48,-2 1 0,-1 1 0,-2 1 0,-1 0-1,13 45 1,-24-67-79,-1 1-1,1 0 0,-2 1 1,0-1-1,0 0 0,-1 0 1,-2 20-1,1-25-32,0-1-1,0 0 1,-1 1 0,1-1 0,-1 0-1,-4 7 1,4-9-1,0 0 0,0-1 0,0 1 0,-1-1 1,1 1-1,-5 2 0,3-2-97,0 2 63,1-4 33,-16 4 164,-8 1-171,1-1 11,11-3 14,11-2 25,-15-1-8,16 2-43,-1-1 1,1 0-1,0 0 0,0 0 0,0 0 0,0-1 1,0 0-1,0 1 0,0-1 0,0 0 0,0 0 1,0 0-1,0-1 0,0 1 0,-4-4 0,3 2-10,2 2-53,-8-10-128,8 7 215,0 0 0,0 0 0,0 0 0,1-1 0,-1 1 0,1-1 0,-1-6 0,2 9-16,-1 1-1,1-1 0,0 1 0,0-1 1,0 0-1,0 1 0,0-1 0,0 0 1,1 1-1,-1-1 0,0 1 0,1-1 1,-1 1-1,2-3 0,2-5-109,-2 2 10,0 0 0,1 0-1,0 0 1,1 0 0,-1 1 0,1-1 0,1 1 0,-1 0-1,1 0 1,0 1 0,0-1 0,1 1 0,-1 0 0,1 0-1,8-4 1,-11 8 141,6 1-50,2 4-68,-3 2 2,-6-4 70,1 1 0,-1-1 0,0 1 0,0 0 0,0 0 0,0 0 0,-1 0 0,1 0 0,1 4-1,2 5 188,-3-9-93,4 6-16,-1 0-77,-1-3-68,1 13 63,-5-6 2,-2 0 0,-3 1 0,-1-3 0,-3-2 0,5-6 4,-10 9-6,7-11 84,5 1-58,-1 0-6,-15 1 72,5-3-90,0-2 0,2-2 0,1-2 0,0-1 0,3-2 0,3-1 0,3-1 0,3 0 0,1 4-14,-2 5-56,0 1 2,6-4 45,-7 4 22,1 0 0,0 0-1,0 0 1,0 1 0,0-1-1,0 0 1,0 1 0,0-1-1,1 1 1,-1-1-1,0 1 1,0-1 0,0 1-1,1 0 1,-1 0 0,0-1-1,0 1 1,0 0 0,1 0-1,-1 0 1,2 1-1,25-3-83,-18 2 95,1 2-10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24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30 64 5887,'0'0'1723,"13"0"-1046,-2 0-508,1 0 0,-1 1 0,0 1 0,1 0 0,-1 1 0,0 0 0,0 0 0,-1 1 0,1 0 0,-1 1 0,1 1 0,-2-1-1,1 1 1,-1 1 0,0 0 0,0 0 0,0 1 0,-1 0 0,10 13 0,0 8-48,0 0 0,-2 1 0,0 1 0,-3 1-1,13 42 1,-23-63-79,0-1-1,-1 1 0,0 0 1,-1 0-1,-1 0 0,0 0 1,-2 19-1,2-24-32,-1-1-1,-1 0 1,1 0 0,-1 0 0,0 0-1,-4 7 1,5-9-1,-1 0 0,0-1 0,-1 1 0,1-1 1,0 0-1,-5 3 0,3-1-97,0 0 63,2-3 33,-17 4 164,-7 1-171,1-1 11,10-3 14,11-2 25,-15-1-8,16 1-43,0 1 1,0-1-1,0 0 0,0 0 0,-1-1 0,1 1 1,0-1-1,0 1 0,1-1 0,-1 0 0,0 0 1,0-1-1,0 1 0,0 0 0,-3-4 0,2 3-10,2 1-53,-8-10-128,8 7 215,0 0 0,0 0 0,0 0 0,1-1 0,-1 1 0,1 0 0,-1-7 0,2 9-16,0 0-1,-1 1 0,1-1 0,0 1 1,0-1-1,0 0 0,0 1 0,0-1 1,1 1-1,-1-1 0,0 1 0,1-1 1,-1 1-1,2-3 0,2-4-109,-2 1 10,0 0 0,1 0-1,0 0 1,0 1 0,1-1 0,0 1 0,0 0 0,0 0-1,1 0 1,0 1 0,0-1 0,0 1 0,1 1 0,0-1-1,7-4 1,-10 8 141,6 0-50,1 5-68,-2 2 2,-5-3 70,-1-1 0,0 1 0,0-1 0,0 1 0,0 0 0,0 0 0,-1 0 0,1 0 0,1 4-1,2 4 188,-3-7-93,3 5-16,0-1-77,-1-2-68,1 13 63,-4-7 2,-4 1 0,-2 0 0,-1-2 0,-3-2 0,6-6 4,-11 8-6,7-9 84,5 0-58,0-1-6,-16 2 72,5-3-90,1-1 0,1-4 0,1 0 0,1-2 0,2-2 0,2-1 0,5 0 0,2-1 0,1 4-14,-2 5-56,0 1 2,5-4 45,-5 4 22,0 0 0,-1 1-1,1-1 1,0 0 0,0 0-1,0 1 1,0-1 0,1 1-1,-1-1 1,0 1-1,0-1 1,0 1 0,0-1-1,0 1 1,1 0 0,-1 0-1,0 0 1,0 0 0,0 0-1,1 0 1,0 0-1,26-1-83,-18 1 95,1 1-10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38.2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105 0 3327,'0'0'828,"-1"2"-728,-4 6 34,0 0 0,1 1 0,0-1 0,1 1 0,0 0-1,0 0 1,1 0 0,0 1 0,0-1 0,1 19-1,10 305 1515,-9-286-1466,-6 195 668,-6-70-363,-24 268 714,20-256-811,7 1-1,18 193 0,-7-360-249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39.4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452 628 5247,'11'-46'1184,"31"-104"149,-35 132-1285,0 0 1,1 0-1,1 1 1,1 0-1,1 1 1,12-16-1,6 0-15,1 1 0,2 1 0,2 2 0,0 1 0,1 1 0,2 3 0,1 1-1,71-31 1,-99 48-12,0 2 0,0-1 0,0 1 0,1 1 0,-1-1 0,1 2 0,21-1 0,-27 2 0,1 1 0,-1-1 0,1 1 0,-1 1 0,0-1 0,1 1 0,-1 0 0,0 0 0,0 1 0,0-1 0,0 1 0,-1 0 0,1 1 0,-1-1 0,0 1 0,0-1 0,5 6 0,2 5 65,0 1 1,-1 0 0,0 1-1,-1-1 1,-1 2 0,0-1-1,7 27 1,-7-17 1,-2 0 1,-1 0 0,0 1-1,0 38 1,-7 4 206,-2 0 0,-14 73 0,-20 57 15,30-169-258,-1 0 0,-1 0-1,-2-1 1,-22 40 0,29-61-33,-1-1-1,1 0 1,-1 0 0,0-1-1,-1 1 1,-12 9-1,-46 26 118,53-35-142,11-6-62,7-21-188,-3 14 232,1 0-1,0 0 1,0 0 0,0 1-1,1-1 1,0 1-1,8-6 1,41-29 355,-43 32-413,0 0 102,2 0 0,22-10 0,-31 16-1,0 1-1,0 0 1,0-1 0,0 2 0,0-1 0,0 0 0,0 1 0,0 0 0,0 0 0,1 0 0,-1 0 0,0 1 0,0-1 0,5 2 0,6 4 46,-1 0 1,1 0-1,-1 2 0,0-1 1,-1 2-1,0 0 1,0 1-1,-1 0 1,0 0-1,-1 2 1,0-1-1,-1 1 0,16 24 1,3 13 132,-2 0 1,32 83-1,-23-48-17,53 109 297,-56-103-397,-14-37-18,-11-29-1,-1 0 1,-1 1-1,-2 0 0,0 0 0,0 43 0,-13 127 95,7-170-175,0 7 50,-12 53 0,10-72-23,1 0 1,-2-1-1,0 0 0,0 1 0,-1-2 0,-14 23 0,12-24 12,-1 0 0,0 0 0,0 0 0,-1-1 0,-13 9 0,0-3 49,-37 20 1,-203 117 462,247-141-445,0-1 0,-25 12 0,34-19-61,-2 0 0,1 0 0,0-1 0,-1 0 0,1 0 0,-1-1 0,-14 0 0,2-2-7,0 0-1,1-2 1,-1-1-1,-25-7 1,-79-33 116,99 35-124,-160-68 129,156 61-110,0 0 1,1-2-1,-50-41 0,-145-149-1176,42 37 77,160 152-27,-27-17-1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41.2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133 1 4735,'-13'20'282,"1"0"0,1 1 0,1 0-1,1 1 1,0 0 0,-6 31 0,-20 141 456,34-189-729,0 4 3,-15 133 468,15-123-340,1 1 0,1 0 0,1-1 0,1 1 0,5 23 0,-6-38-96,0 0 1,0 0-1,0 1 0,0-1 0,1 0 0,0-1 0,0 1 0,0 0 0,0-1 1,8 8-1,-9-11-30,0 1 1,0-1-1,0 0 1,0 1-1,0-1 1,0 0-1,0 0 1,0 0-1,0-1 1,0 1-1,0 0 1,1-1-1,-1 0 0,0 1 1,1-1-1,-1 0 1,0 0-1,1 0 1,-1 0-1,0-1 1,0 1-1,1-1 1,-1 1-1,0-1 1,0 0-1,0 0 1,0 0-1,4-2 1,2-2 2,0-1-1,-1 0 1,1 0 0,-1-1 0,0 0 0,-1 0-1,9-13 1,34-62 4,-36 59 16,50-95-6,-27 46-80,60-86 0,-84 141 70,2-1 1,0 2-1,22-21 1,-30 32 4,1-1 0,0 1 0,0 0 0,0 1 0,1 0 0,0 0-1,0 0 1,0 1 0,0 0 0,0 1 0,12-2 0,23 0 193,-22 2 23,32-5 1025,-56 7-1213,-7 1-66,0 0-1,0 1 1,0 0 0,0 1 0,0 0 0,1 1 0,-1 0 0,1 0-1,-17 11 1,14-5 20,1 0 0,0 1 0,1 0-1,0 1 1,0 0 0,2 1 0,-1 0 0,2 0-1,-8 18 1,-5 17-33,-18 66 0,36-107 31,0-1-15,-23 87-170,23-82 236,0 0 0,1 0 1,1 0-1,-1 0 0,2 1 1,1 15-1,-1-23-39,0-1 0,1 1 0,-1-1 1,0 1-1,1-1 0,0 0 0,0 1 0,0-1 0,0 0 1,1 0-1,-1 0 0,1-1 0,0 1 0,0-1 0,4 4 1,-1-2 14,1 0 1,-1 0-1,1-1 1,0 0-1,0 0 1,12 3-1,-15-5-21,1-1-1,-1 0 1,0 0-1,0 0 1,0 0-1,0 0 1,0-1-1,0 0 1,0 0-1,0 0 1,0 0-1,0-1 1,0 1 0,0-1-1,-1 0 1,1 0-1,-1 0 1,1-1-1,-1 1 1,0-1-1,4-4 1,0-1 26,1 0 1,-1 0-1,0-1 1,-1 0-1,0-1 0,8-17 1,-7 10-15,-1 1 0,-1-1 0,-1-1-1,3-19 1,3-71-24,-8 87 9,1-34 72,7-68-244,-8 103 53,2 0-1,1 0 1,0 1-1,9-20 0,-7 24 31,2 3 62,-6 11 16,-1 1-6,-2 0 0,1 0-1,0-1 1,0 1 0,-1 0-1,1 0 1,0 0-1,0 0 1,0 0-1,-1 0 1,1 0 0,0 0-1,0 1 1,0-1-1,-1 0 1,1 0-1,0 1 1,-1-1 0,1 0-1,0 1 1,-1-1-1,1 1 1,0-1-1,-1 1 1,1-1 0,0 1-1,-1-1 1,1 1-1,-1-1 1,1 2-1,12 18 94,-7-6-68,-2 1 0,1 0 0,-2-1 0,0 2 1,2 26-1,-1-11-61,14 122 195,23 138 405,-1-7-43,-19 0-252,-19-248-244,-2-1 0,-1 1-1,-2-1 1,-1 0 0,-2 0-1,-1 0 1,-15 38 0,4-20 145,-31 58 1,35-84-200,-1-1 0,0-1 0,-39 44 0,49-63 62,-1 0 0,1 0 1,-2-1-1,1 0 0,0 0 0,-1-1 0,0 1 0,-14 5 1,18-9-9,-1 1 0,0-1 0,0 0 0,0-1 0,0 1 0,-1-1 1,1 0-1,0 1 0,0-2 0,0 1 0,0 0 0,0-1 0,0 0 0,0 0 1,0 0-1,0-1 0,0 1 0,1-1 0,-5-2 0,-5-4-14,0-1-1,0-1 1,2 0-1,-17-17 1,-39-52-253,24 26-97,-3 3 12,-19-22-274,56 60 574,0 0 0,1 0 0,0-1-1,-7-18 1,13 29 20,1-1 0,0 0 0,0 1 0,0-1 0,1 0 1,-1 1-1,1-1 0,-1 0 0,1 0 0,0 1 0,0-1 0,0 0 0,0 0 0,1 0 0,-1 1 0,1-1 0,-1 0 0,1 1 0,0-1 0,0 0 0,0 1 0,1-1 0,-1 1 0,1 0 0,-1-1 0,1 1 0,0 0 0,0 0 0,0 0 0,0 0 0,4-3 1,5-2-24,1 1 0,-1 0 1,1 0-1,0 1 1,20-5-1,-11 4 70,5-4 5,1-2 0,-2 0 0,38-24 0,63-60 407,-71 50-249,250-198 269,-153 124-363,-134 102-88,0 0 1,-1 0-1,-1-2 0,-1 0 1,21-37-1,10-37 28,47-136 0,-90 220-229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41.6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10623,'0'0'-256,"-6"11"-792,3 0 248,3 4-32,3 2-2328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42.2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5247,'-4'42'1419,"2"58"0,2-67-1017,0-4-164,3 432 1748,0-240-1246,8 192 58,-9-330-1810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8T17:01:42.8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113 0 3839,'0'0'3224,"-2"0"-2869,-1 2-301,-1-1 0,1 0 0,-1 1 1,1 0-1,0 0 0,0 0 0,0 0 0,0 0 0,0 1 1,0-1-1,0 1 0,1 0 0,-1-1 0,-2 6 0,-4 5 67,1 0-1,-8 17 0,10-17 78,0 0-1,-5 19 0,9-25-140,1-1 0,-1 0 0,1 0 0,1 0 0,0 1 0,-1-1 0,2 11 0,0-14-5,-1-2-48,0 0 0,1 0-1,-1-1 1,0 1 0,1 0 0,-1 0-1,1 0 1,-1-1 0,1 1 0,-1 0 0,1 0-1,-1-1 1,1 1 0,0-1 0,-1 1 0,1 0-1,1 0 1,-1 0 4,0 0 2,1 0 0,-1 0-1,0 0 1,1-1-1,-1 1 1,0 0-1,1 0 1,-1-1 0,1 1-1,-1-1 1,1 1-1,-1-1 1,1 0 0,-1 0-1,1 0 1,-1 0-1,1 0 1,0 0 0,-1 0-1,1 0 1,-1 0-1,1-1 1,-1 1 0,1-1-1,-1 1 1,1-1-1,-1 1 1,0-1-1,1 0 1,-1 0 0,0 0-1,2-1 1,1-1 12,0 0-1,0-1 1,0 1 0,-1-1-1,1 0 1,-1 0 0,0 0 0,4-8-1,-4 6-11,0-1 0,-1 0 0,0 0 0,0 0 0,-1 0-1,1 0 1,-1 0 0,-1 0 0,0 0 0,0 0 0,0 0-1,-2-12 1,1 18 3,1 0-1,0 1 1,0-1-1,0 0 1,-1 0-1,1 1 1,0-1-1,0 0 1,-1 1-1,1-1 1,-1 0-1,1 1 1,-1-1-1,1 1 0,-1-1 1,1 1-1,-1-1 1,1 1-1,-1-1 1,0 1-1,1-1 1,-1 1-1,0 0 1,0-1-1,1 1 1,-1 0-1,0 0 1,1 0-1,-1-1 1,0 1-1,0 0 1,1 0-1,-1 0 1,0 0-1,0 0 0,0 0 1,1 1-1,-1-1 1,0 0-1,0 0 1,1 0-1,-1 1 1,0-1-1,1 0 1,-1 1-1,0 0 1,-4 1 46,1 0 0,0 0 1,1 1-1,-1-1 1,-6 7-1,5-4 6,0 0 0,0 1 1,1 0-1,0 0 0,0 0 0,0 1 0,1-1 1,0 1-1,-2 8 0,4-15-85,1 0 0,0 1 0,0-1 0,0 0 0,0 1 0,-1-1 0,1 0 0,0 1 1,0-1-1,0 0 0,0 1 0,0-1 0,0 0 0,0 1 0,0-1 0,0 1 0,0-1 0,0 0 0,0 1 0,0-1 0,0 0 0,0 1 0,0-1 0,1 0 0,-1 1 1,0-1-1,0 0 0,0 1 0,1-1 0,0 1-4,-1-1 0,1 0 0,-1 0 1,1 0-1,-1 0 0,1 0 0,0 0 0,-1 0 1,1 0-1,-1 0 0,1 0 0,0 0 0,-1 0 1,1 0-1,0-1 0,22-11-744,-13 3-461,-1-1-1,0 0 0,13-18 1,-2-3-1029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4735,'0'0'1144,"0"2"-856,20 112 1869,-15-94-1902,1 0 0,1 0 0,16 32-1,-7-23-16,2 0 0,1-1 0,1-1 0,30 31 0,-31-38-204,1-2 0,0 0 0,2-2 0,0 0 0,43 23 0,-58-36-503,-1 0 1,1 0 0,12 3-1,-17-6 309,-1 0 0,1 1-1,-1-1 1,1 0-1,-1 0 1,1 0 0,-1 0-1,1 0 1,-1 0 0,1 0-1,-1 0 1,1-1-1,-1 1 1,1 0 0,-1-1-1,1 0 1,-1 1 0,0-1-1,1 0 1,-1 1 0,0-1-1,0 0 1,1 0-1,0-2 1,6-9-1799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2042 2687,'24'-9'250,"0"-1"0,0-2 0,-1 0 0,-1-1 0,0-2 0,-1 0 0,21-20 0,-5-3 94,-2-1-1,48-69 0,46-98 191,-79 125-494,1-6 31,-4-3 0,61-163-1,0-14 408,-79 198-390,-21 48-70,0-1 0,-1 0 0,-2 0 0,0 0 0,3-41 0,-7 49-3,-1 0-1,-1 0 1,0 0-1,0 0 1,-2 0-1,1 0 1,-2 0-1,0 1 1,-1 0-1,-9-20 1,11 28 36,1 1-42,0 0-1,0 0 1,0 0 0,-1 0-1,0 0 1,0 1 0,0-1 0,0 1-1,-1 0 1,1 0 0,-1 0-1,0 1 1,1-1 0,-1 1 0,-5-3-1,-5 0-8,9 6 0,2 0 0,-1-1-6,0 1-1,0 0 0,0 0 0,0 1 1,0-1-1,0 1 0,0 0 0,1 0 0,-1 0 1,1 0-1,-1 1 0,1-1 0,-5 6 1,-3 4-33,0 0 0,-10 15-1,15-19 36,-13 19 89,1 0-1,2 1 1,1 0-1,1 1 1,1 1-1,2 0 0,1 1 1,-10 50-1,4 16 33,-5 110-1,11 99 264,8-170-65,4 115 316,3-178-307,21 102 1,-24-163-320,0-1-1,1 0 0,1 0 0,0 0 1,0 0-1,1-1 0,1 0 0,-1 0 1,2 0-1,-1 0 0,1-1 1,1 0-1,0-1 0,10 9 0,0-1-3,-10-8 2,1-1 1,0 0-1,17 10 1,-23-15-2,0 0 1,1-1 0,-1 0 0,0 0 0,0 0 0,1 0-1,-1-1 1,0 1 0,1-1 0,-1 0 0,1 0 0,-1 0-1,0 0 1,1 0 0,-1-1 0,0 0 0,4-1 0,3-1 37,-1-2 1,0 1 0,0-1-1,0 0 1,-1-1 0,0 0-1,0 0 1,11-12 0,4-8-43,23-31 0,-46 57 2,13-19-23,0-1 1,-1 0-1,-1-1 0,8-23 0,28-93 98,-23 61-50,74-200 49,-79 220-138,22-106 0,-40 154 55,14-66-312,-15 73 355,-3 12 16,-38 127-188,15-44 74,22-81 95,1 0-1,0 0 1,1 1 0,1-1-1,0 1 1,1-1-1,0 1 1,1-1-1,0 1 1,1-1 0,1 1-1,6 17 1,1 5 47,-7-20-83,2 0-1,0 0 1,1-1-1,0 0 1,2 0-1,12 20 1,-17-31 20,-2-2-6,1 0-1,-1 0 0,0 0 1,1 0-1,-1 0 0,0 1 0,0-1 1,-1 0-1,2 3 0,8-4 56,-9-2-64,1 1 0,0-1 0,0 1 0,0-1 0,-1 0 0,1 0 0,0 0 0,-1 0 0,1 0 0,-1 0 0,1 0 0,-1 0 0,1-1 0,-1 1 0,0 0 0,0-1 0,0 0 0,1 1 0,0-4 0,3-4 0,-1 0 0,5-14 0,-7 17 0,0 3 0,18-51 35,-2 0 0,18-91-1,-34 122-35,-1-1 0,-4-45 0,1 31 4,1 21 15,-1 0-1,-1-1 0,0 1 1,-1 0-1,-1 0 0,0 0 1,-13-24-1,18 40-18,-1 0-1,0 0 1,1-1-1,-1 1 1,0 0 0,0 0-1,0 0 1,0 0-1,0 0 1,0 0 0,0 0-1,0 0 1,0 1-1,0-1 1,0 0 0,-1 1-1,1-1 1,0 0-1,0 1 1,-3-1 0,2 1-2,0 0 0,1 0 0,-1 1 0,0-1 0,0 0 0,0 1 0,0-1-1,1 1 1,-1 0 0,0-1 0,0 1 0,1 0 0,-1 0 0,-2 2 0,-1 2-10,-1 0-1,1 0 0,0 1 1,1 0-1,-1 0 0,1 0 1,0 0-1,-5 12 0,4-9 9,0 1 5,3-1-16,2-7-64,17 7-208,-10-7 286,0-1-1,1 1 0,-1-1 1,0 0-1,1-1 0,-1 1 1,1-1-1,-1-1 0,1 0 1,-1 0-1,9-2 0,-6-1-1,1 0 0,-1 0 0,-1-1 0,1 0 0,-1 0 0,1-1 0,7-8 0,74-64-190,-59 48 3,71-51 0,-100 79 170,13-5-75,-13 5 88,2 2 13,15 0 41,-11 0-89,-7 0 43,0 0-1,0 0 1,-1 0 0,1 0 0,0 0-1,0 1 1,-1-1 0,1 0-1,0 1 1,-1 0 0,1-1-1,0 1 1,-1 0 0,1 0 0,-1 0-1,1 0 1,-1 0 0,0 0-1,2 2 1,0-1 6,1 2 17,-1 0 0,0 0 0,0 0 0,0 1 0,0-1 0,-1 1 0,0-1 0,3 8 0,0 1 98,5 27 0,32 312 402,-38-298-447,1 16 158,-3-34-117,0 1 1,3-1-1,15 60 1,-19-92-90,0 0 0,0 0 0,1 0 0,0 0 0,-1-1 1,1 1-1,0-1 0,1 1 0,-1-1 0,1 0 0,-1 0 0,1 0 0,0 0 0,5 4 0,-8-7-16,1 0 1,0 0-1,-1 0 0,1 0 0,-1 0 0,1 0 0,0 0 0,-1 0 0,1-1 1,0 1-1,-1 0 0,1 0 0,-1 0 0,1-1 0,-1 1 0,1 0 0,-1-1 1,1 1-1,-1-1 0,1 1 0,-1 0 0,1-1 0,-1 1 0,1-1 1,-1 1-1,1-2 0,9-12-90,-6 4 79,1-1-1,-1 0 1,-1 1 0,0-1 0,-1 0 0,2-16 0,1-67 90,0-54-104,47-284-1,-50 421 31,0-1-98,1-1 0,0 1 0,9-23 1,-3 47 124,-3 0-95,-2 0 1,0 0-1,0 1 1,-1-1-1,0 1 1,0 17-1,2 3 9,-2-16-4,1-1-1,0 0 1,1 0 0,11 23 0,-12-30 72,1-1 1,0 0 0,0 0-1,1 0 1,1 0-1,-1-1 1,1 0-1,0 0 1,10 6-1,-6-5-26,0-1 0,1-1 0,0 0 0,0-1-1,0 0 1,1-1 0,-1 0 0,1-1 0,0 0-1,0-1 1,1 0 0,-1-2 0,0 1 0,0-1-1,1-1 1,-1-1 0,0 0 0,0 0 0,0-1 0,25-10-1,-29 9 21,0 0 0,0-1 0,0 0 0,0-1 0,-1 0 0,0 0 0,11-11 0,-7 5 1,-2-1 0,0 1 0,0-2 0,8-15 0,2-10 20,-2-1 0,20-64 0,-33 89-33,4-12 3,7-31 0,-15 51 27,1 0 1,-1 0 0,-1-1-1,0 1 1,0 0 0,0-1-1,-1 1 1,0 0 0,-3-12-1,-5 1 58,9 17-98,0 0 0,0 1 0,-1-1 0,1 0 0,0 1-1,-1-1 1,1 1 0,0-1 0,-1 1 0,1-1 0,-1 1-1,1-1 1,-1 1 0,1-1 0,-1 1 0,1 0 0,-1-1 0,1 1-1,-1 0 1,0-1 0,1 1 0,-1 0 0,0 0 0,1 0-1,-1-1 1,0 1 0,0 0 0,-2 0-11,0-1 17,0 0-1,0 0 1,0 1-1,-1-1 1,1 1-1,0 0 1,-1 0 0,1 0-1,0 0 1,-1 1-1,1-1 1,0 1 0,0 0-1,-5 1 1,3 0-7,0 1 1,1-1-1,-1 1 1,1 0-1,0 0 1,0 1-1,0-1 1,-5 6 0,-1 3-6,1 1 0,0 0 0,1 0 1,0 1-1,-6 17 0,-5 17 86,2 0-1,3 2 0,1 0 1,3 1-1,-4 55 0,12-92-61,2 1 0,0-1 0,0 1-1,2 0 1,0-1 0,0 0-1,1 1 1,1-1 0,0 0 0,1-1-1,1 1 1,0-1 0,1 0 0,0 0-1,1-1 1,0 0 0,1 0-1,1-1 1,10 11 0,-15-18-10,0 1 1,0-1-1,0 1 1,0-1-1,1-1 1,0 1-1,6 2 0,-10-5 0,0 0 0,0-1-1,0 1 1,0-1-1,1 1 1,-1-1 0,0 0-1,0 0 1,0 0 0,1 0-1,-1 0 1,0 0-1,0-1 1,1 1 0,-1-1-1,0 0 1,0 1 0,0-1-1,0 0 1,0 0-1,0 0 1,0-1 0,0 1-1,2-3 1,7-6 22,0-1 1,-1-1-1,16-23 1,20-41-36,21-46-10,86-141-32,-131 231 44,2 1 1,0 0-1,2 2 0,2 2 1,51-42-1,-62 56-26,0 1 1,1 0-1,0 2 0,1 0 0,0 1 0,23-7 0,-39 15 32,11 0 9,-12 1 153,-6 11 31,0-5-188,1-1 0,-1 1-1,-1-1 1,1 1 0,-1-1 0,0 0-1,-8 6 1,-14 15-89,6 0 61,1 2 0,2 0 1,0 1-1,2 1 0,2 0 0,1 2 1,1-1-1,-16 66 0,25-79-28,0 0 0,1 0 1,0 0-1,2 21 0,1-28 58,0 0 1,0 0-1,1 0 0,1 0 0,0 0 1,0 0-1,1-1 0,5 11 0,-5-15-7,0 1-1,1-1 0,-1 1 0,1-1 1,0-1-1,1 1 0,-1-1 0,1 0 1,1 0-1,-1 0 0,0-1 0,9 4 1,-11-6 4,1 0 1,-1 0 0,1 0-1,0-1 1,0 0 0,0 1 0,0-2-1,0 1 1,0-1 0,0 0-1,0 0 1,0 0 0,0 0-1,0-1 1,0 0 0,0 0 0,0-1-1,-1 1 1,8-4 0,-4 0 9,1 0 1,-1-1-1,0 0 1,-1-1-1,1 0 1,-1 0-1,-1 0 1,1-1-1,-1 0 1,-1 0-1,1-1 0,-2 1 1,1-1-1,6-19 1,1-9 55,-1-1 1,8-56-1,-16 80-69,99-796 62,-95 742-78,8-110-178,-15 171 190,0 1-1,-1-1 0,-1-11 1,1 16-52,0 3 12,-8 2 74,-1 5-22,7-5-12,1 0-1,-1 1 1,1 0-1,-1 0 1,1 0-1,0 0 1,1 0-1,-1 0 1,1 0-1,0 0 1,-1 6-1,-1 8-10,-1 25-1,4-32 18,-22 558-55,28-70 1011,4-351-480,40 198 0,-44-318-408,17 48 0,-18-65-47,0 1 1,0-1-1,1 0 0,1-1 0,-1 0 0,15 16 0,-19-23-15,0-1 0,1 0 0,-1 0 0,0 0 0,1 0-1,0 0 1,-1-1 0,1 1 0,0-1 0,0 0 0,0 1 0,0-1-1,0-1 1,0 1 0,1 0 0,5 0 0,-4-1 3,0-1 0,-1 0 0,1 1 1,0-1-1,-1-1 0,1 1 0,-1-1 0,1 0 1,-1 0-1,6-3 0,4-5 66,1-1-1,-2 0 1,1-1-1,-1 0 1,11-15-1,105-149-89,-84 110-18,-3 0-149,-2-1-1,-4-2 0,-2-2 1,24-75-1,-12 32-2068,7 4-3991,-36 77 3232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452 0 3071,'-2'2'434,"-12"13"-21,1 0 1,0 1-1,1 1 1,1 0-1,1 0 1,0 1-1,1 0 0,1 1 1,-5 20-1,-41 148 552,3-13 38,30-117-466,-51 99-1,45-104-246,2 1 1,-19 60-1,15-5-13,25-86-339,0 0 0,-1 43 0,5-63-114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294 100 3071,'0'0'336,"-1"0"-69,-15 1-57,0 0 1,0 2-1,0 0 0,1 0 1,0 1-1,-1 1 0,2 1 1,-1 0-1,0 1 0,1 0 1,1 1-1,-1 1 0,1 0 1,1 1-1,-21 20 0,29-24-169,-1 0-1,1 0 0,0 1 1,0 0-1,1-1 0,0 1 1,0 1-1,1-1 0,0 0 0,0 1 1,1-1-1,0 1 0,0-1 1,0 1-1,2 12 0,0 3 176,2-1-1,1 1 1,0-1-1,8 22 1,-4-20-195,1 0 1,1-1-1,1 0 0,15 24 1,-15-31-16,-1-1 0,2 0 0,0-1 0,1 0 0,0-1 0,19 15 0,-26-24 13,1 1-1,-1-1 0,1-1 1,-1 1-1,1-1 0,0 0 1,1 0-1,-1-1 0,0 0 1,1-1-1,8 2 0,-10-3 0,1 0 0,-1 0 0,1-1 0,0 0 0,-1 0 0,0-1 0,1 1 0,-1-1 0,0-1 0,0 1 0,0-1 0,0 0 0,6-4 0,2-2-23,-1 0 0,0-1 0,0-1-1,-1 0 1,0-1 0,-1 0 0,-1 0 0,0-1-1,0-1 1,-1 0 0,-1 0 0,9-21-1,-1-15 55,-3 0-1,9-62 0,-8 37 67,-13 68-115,-1 1 0,1-1 0,-1 0 0,-1-11 0,1 15-13,0 1 0,0-1 0,-1 0 0,1 0 0,-1 1-1,0-1 1,0 1 0,0-1 0,0 1 0,0-1 0,-1 1 0,1 0-1,-3-4 1,-2-1-19,5 3 39,-9-9 50,5 7-11,-11-11-42,-28-25 0,41 38-31,1 3 22,1 0 0,0 0-1,0 0 1,0 0 0,0 0-1,-1 0 1,1 0 0,-1 0-1,1 1 1,0-1-1,-1 1 1,1-1 0,-1 1-1,1-1 1,-1 1 0,-2 0-1,-3-2-27,5 1 14,0 0-1,0 1 0,0 0 1,0-1-1,0 1 0,0 0 0,0 0 1,-1 0-1,1 0 0,0 0 1,0 1-1,0-1 0,0 1 0,0-1 1,0 1-1,-3 1 0,-17 8-12,15-7 28,1 1-1,-1-1 0,1 1 0,0 0 0,0 1 0,1-1 1,-8 9-1,11-12-65,2 1 2,-3 7 15,3 3 42,4 3-15,-1-12 10,-1-1 5,3 3 21,-1 0-1,1 0 1,0-1-1,1 0 1,-1 0 0,1 0-1,0 0 1,8 3-1,55 20-81,-29-13 58,-34-12 18,1 0 0,-1 0 0,1-1 0,-1 0 0,1-1-1,0 1 1,-1-1 0,1-1 0,0 1 0,-1-1 0,1 0 0,0-1 0,-1 1 0,12-6 0,7-3 14,-1-2 1,32-20 0,-36 20-17,17-9-47,0-2 0,-2-2-1,59-53 1,-81 66-30,-11 11 35,-3 5 12,1-1 0,-1 0-1,0 0 1,0 0-1,0 0 1,0 0 0,-2 3-1,-4 13 242,4-8-80,1-6-45,0 0 0,1 0 0,0 1 0,0-1 1,0 1-1,1-1 0,0 0 0,0 1 0,0-1 0,2 10 0,1-4-69,-1 0 0,1 0 0,1-1 0,0 1 0,0-1-1,11 18 1,-3-9 15,1-1-1,22 24 0,-32-38-19,1 0 1,-1-1-1,1 1 0,0-1 0,0 0 0,0 0 0,0-1 0,0 1 0,0-1 0,1 0 0,-1 0 0,1 0 0,0-1 1,0 1-1,-1-1 0,1 0 0,0-1 0,0 1 0,0-1 0,0 0 0,0 0 0,9-2 0,-9 0-23,1 0 0,-1-1 0,0 0 0,0 0 0,-1-1 0,1 1 0,-1-1 0,0 0-1,7-7 1,-4 4 52,4-6-30,0 0-1,0-1 0,-1 0 1,-1-1-1,12-24 0,-5 4 12,15-52 0,-12-1-304,-22 98 290,0 0-1,0 0 1,1 0 0,0 0 0,1 0 0,0 0 0,1 0 0,0 0-1,2 17 1,-2-23 25,4 15-6,-3-13 7,1 0 1,0-1-1,1 1 0,-1 0 0,1-1 0,0 1 0,1-1 0,-1 0 0,1 0 0,0 0 1,0 0-1,0-1 0,1 0 0,0 0 0,0 0 0,0 0 0,0-1 0,0 0 0,1 0 0,0 0 1,-1-1-1,1 0 0,0 0 0,11 2 0,-4-2 48,1 0-1,-1-1 1,0-1-1,0 0 1,1 0-1,-1-2 1,0 0-1,0 0 1,0-1-1,22-8 1,-9 1-316,-1 0 1,0-2 0,-1-1-1,0-1 1,0-1 0,-2 0-1,0-2 1,-1-1 0,25-27-1,-18 12-1030,2-4-1872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4735,'0'0'1144,"0"2"-856,20 112 1869,-15-94-1902,1 0 0,1 0 0,16 32-1,-7-23-16,2 0 0,1-1 0,1-1 0,30 31 0,-31-38-204,1-2 0,0 0 0,2-2 0,0 0 0,43 23 0,-58-36-503,-1 0 1,1 0 0,12 3-1,-17-6 309,-1 0 0,1 1-1,-1-1 1,1 0-1,-1 0 1,1 0 0,-1 0-1,1 0 1,-1 0 0,1 0-1,-1 0 1,1-1-1,-1 1 1,1 0 0,-1-1-1,1 0 1,-1 1 0,0-1-1,1 0 1,-1 1 0,0-1-1,0 0 1,1 0-1,0-2 1,6-9-1799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452 0 3071,'-2'2'434,"-12"13"-21,1 0 1,0 1-1,1 1 1,1 0-1,1 0 1,0 1-1,1 0 0,1 1 1,-5 20-1,-41 148 552,3-13 38,30-117-466,-51 99-1,45-104-246,2 1 1,-19 60-1,15-5-13,25-86-339,0 0 0,-1 43 0,5-63-114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294 100 3071,'0'0'336,"-1"0"-69,-15 1-57,0 0 1,0 2-1,0 0 0,1 0 1,0 1-1,-1 1 0,2 1 1,-1 0-1,0 1 0,1 0 1,1 1-1,-1 1 0,1 0 1,1 1-1,-21 20 0,29-24-169,-1 0-1,1 0 0,0 1 1,0 0-1,1-1 0,0 1 1,0 1-1,1-1 0,0 0 0,0 1 1,1-1-1,0 1 0,0-1 1,0 1-1,2 12 0,0 3 176,2-1-1,1 1 1,0-1-1,8 22 1,-4-20-195,1 0 1,1-1-1,1 0 0,15 24 1,-15-31-16,-1-1 0,2 0 0,0-1 0,1 0 0,0-1 0,19 15 0,-26-24 13,1 1-1,-1-1 0,1-1 1,-1 1-1,1-1 0,0 0 1,1 0-1,-1-1 0,0 0 1,1-1-1,8 2 0,-10-3 0,1 0 0,-1 0 0,1-1 0,0 0 0,-1 0 0,0-1 0,1 1 0,-1-1 0,0-1 0,0 1 0,0-1 0,0 0 0,6-4 0,2-2-23,-1 0 0,0-1 0,0-1-1,-1 0 1,0-1 0,-1 0 0,-1 0 0,0-1-1,0-1 1,-1 0 0,-1 0 0,9-21-1,-1-15 55,-3 0-1,9-62 0,-8 37 67,-13 68-115,-1 1 0,1-1 0,-1 0 0,-1-11 0,1 15-13,0 1 0,0-1 0,-1 0 0,1 0 0,-1 1-1,0-1 1,0 1 0,0-1 0,0 1 0,0-1 0,-1 1 0,1 0-1,-3-4 1,-2-1-19,5 3 39,-9-9 50,5 7-11,-11-11-42,-28-25 0,41 38-31,1 3 22,1 0 0,0 0-1,0 0 1,0 0 0,0 0-1,-1 0 1,1 0 0,-1 0-1,1 1 1,0-1-1,-1 1 1,1-1 0,-1 1-1,1-1 1,-1 1 0,-2 0-1,-3-2-27,5 1 14,0 0-1,0 1 0,0 0 1,0-1-1,0 1 0,0 0 0,0 0 1,-1 0-1,1 0 0,0 0 1,0 1-1,0-1 0,0 1 0,0-1 1,0 1-1,-3 1 0,-17 8-12,15-7 28,1 1-1,-1-1 0,1 1 0,0 0 0,0 1 0,1-1 1,-8 9-1,11-12-65,2 1 2,-3 7 15,3 3 42,4 3-15,-1-12 10,-1-1 5,3 3 21,-1 0-1,1 0 1,0-1-1,1 0 1,-1 0 0,1 0-1,0 0 1,8 3-1,55 20-81,-29-13 58,-34-12 18,1 0 0,-1 0 0,1-1 0,-1 0 0,1-1-1,0 1 1,-1-1 0,1-1 0,0 1 0,-1-1 0,1 0 0,0-1 0,-1 1 0,12-6 0,7-3 14,-1-2 1,32-20 0,-36 20-17,17-9-47,0-2 0,-2-2-1,59-53 1,-81 66-30,-11 11 35,-3 5 12,1-1 0,-1 0-1,0 0 1,0 0-1,0 0 1,0 0 0,-2 3-1,-4 13 242,4-8-80,1-6-45,0 0 0,1 0 0,0 1 0,0-1 1,0 1-1,1-1 0,0 0 0,0 1 0,0-1 0,2 10 0,1-4-69,-1 0 0,1 0 0,1-1 0,0 1 0,0-1-1,11 18 1,-3-9 15,1-1-1,22 24 0,-32-38-19,1 0 1,-1-1-1,1 1 0,0-1 0,0 0 0,0 0 0,0-1 0,0 1 0,0-1 0,1 0 0,-1 0 0,1 0 0,0-1 1,0 1-1,-1-1 0,1 0 0,0-1 0,0 1 0,0-1 0,0 0 0,0 0 0,9-2 0,-9 0-23,1 0 0,-1-1 0,0 0 0,0 0 0,-1-1 0,1 1 0,-1-1 0,0 0-1,7-7 1,-4 4 52,4-6-30,0 0-1,0-1 0,-1 0 1,-1-1-1,12-24 0,-5 4 12,15-52 0,-12-1-304,-22 98 290,0 0-1,0 0 1,1 0 0,0 0 0,1 0 0,0 0 0,1 0 0,0 0-1,2 17 1,-2-23 25,4 15-6,-3-13 7,1 0 1,0-1-1,1 1 0,-1 0 0,1-1 0,0 1 0,1-1 0,-1 0 0,1 0 0,0 0 1,0 0-1,0-1 0,1 0 0,0 0 0,0 0 0,0 0 0,0-1 0,0 0 0,1 0 0,0 0 1,-1-1-1,1 0 0,0 0 0,11 2 0,-4-2 48,1 0-1,-1-1 1,0-1-1,0 0 1,1 0-1,-1-2 1,0 0-1,0 0 1,0-1-1,22-8 1,-9 1-316,-1 0 1,0-2 0,-1-1-1,0-1 1,0-1 0,-2 0-1,0-2 1,-1-1 0,25-27-1,-18 12-1030,2-4-1872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334 1 6015,'0'0'947,"-2"0"-604,-5 0-263,0 1 1,0-1-1,1 2 1,-1-1-1,0 1 1,1 0 0,-1 1-1,1-1 1,0 1-1,0 0 1,-6 5-1,-8 6 49,-33 30 0,11-9 149,27-21-169,0 0 0,0 1-1,1 0 1,1 1-1,1 0 1,-13 22-1,21-32-93,1 0-1,0 1 1,1-1-1,-1 0 1,1 1-1,0 0 0,1-1 1,0 1-1,0 0 1,0 0-1,1 0 1,0 0-1,0 0 1,1 0-1,0-1 0,0 1 1,2 8-1,0-6 8,1 0 0,-1 0-1,2-1 1,-1 1 0,1-1-1,0 0 1,1-1 0,0 1-1,0-1 1,0 0 0,15 12-1,-9-9-37,-7-6 4,0 1 0,0-1 0,0-1 0,1 1 0,10 4 0,0-1 12,-13-6 0,-2-1 6,0 1 0,0-1 0,0 1 0,1-1 0,-1 0 0,0 0 0,0 1 0,1-1 0,-1 0 0,0 0 0,0 0 0,1 0 0,-1-1 0,0 1 0,0 0 0,0 0 0,1-1 0,1 0 0,1-1 32,2 1-80,-1-1 0,1 1-1,-1-1 1,0-1 0,0 1-1,0-1 1,0 0 0,0 0-1,-1 0 1,1 0 0,-1-1-1,0 0 1,0 0-1,0 0 1,-1-1 0,0 1-1,1-1 1,-1 1 0,-1-1-1,4-8 1,-5 11 54,0 0 4,0 1 1,-1-1-1,1 1 0,-1-1 0,1 1 1,-1-1-1,0 0 0,1 1 0,-1-3 1,-1-3-21,-3-1-55,-5-2 43,5 9 14,1 1-5,-2-2-24,0 1 0,0 0 0,0 0 0,0 0 0,0 0 0,0 1 1,0 0-1,-7 0 0,-40 8 165,30-4 172,18-3-251,0 0 0,0 1 0,-1-1 0,1 1 0,0 0-1,0 0 1,1 0 0,-1 0 0,0 1 0,1-1 0,-1 1 0,1 0-1,0 0 1,0 0 0,0 1 0,1-1 0,-1 1 0,1-1 0,0 1-1,-3 6 1,4-9-59,1-1-1,0 1 1,0-1-1,0 1 1,0 0-1,-1-1 0,1 1 1,0 0-1,0-1 1,0 1-1,0-1 1,0 1-1,0 0 1,1-1-1,-1 1 1,0 0-1,0-1 0,0 1 1,1-1-1,-1 1 1,0-1-1,1 2 1,0-1-10,0 0-1,0-1 1,0 1 0,0 0 0,0 0 0,1-1 0,-1 1 0,0-1 0,0 1 0,1-1 0,-1 1 0,0-1 0,0 0 0,1 0-1,-1 1 1,2-1 0,3-1-40,-1 1 1,0-1-1,0 1 0,0-1 0,-1-1 0,1 1 0,0-1 0,0 0 0,-1 0 0,1 0 1,-1-1-1,1 1 0,-1-1 0,0 0 0,0-1 0,0 1 0,-1 0 0,7-9 0,-8 9-10,0-1 0,-2 3 59,0 0 0,0 1 0,0-1 0,0 1 0,0-1 0,0 1 0,0-1 0,-1 0 0,1 1 0,0-1 0,0 1 0,0-1-1,-1 1 1,1-1 0,0 1 0,-1-1 0,1 1 0,0-1 0,-1 1 0,1 0 0,-1-1 0,1 1 0,-1-1 0,-11-8-55,8 6 66,3 2 6,-1 0 1,0 0-1,0 0 1,0 0-1,0 0 1,0 0-1,0 1 1,0-1-1,0 0 1,0 1-1,0 0 1,0-1-1,0 1 0,0 0 1,-4 1-1,3-2-20,-16 5-68,-7 5-231,25-8 217,0 0 0,-1-1 0,1 1 0,0 0 0,0 0 0,0 0 0,0 0 0,-1 0 1,1 0-1,1 0 0,-1 0 0,0 0 0,0 0 0,0 1 0,1-1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89 0 4607,'0'0'984,"-1"2"-864,-11 22 335,1 1-1,1 0 1,-10 40-1,4-15 80,11-37-439,2 1-1,-1-1 1,2 1 0,0 0-1,0 0 1,2 0-1,-1 0 1,2-1-1,0 1 1,5 24-1,-6-34-93,1 0 4,0 1-1,0-1 1,0 0-1,0 1 1,1-1-1,0 0 1,0 0-1,0 0 1,0 0-1,1 0 1,-1-1-1,1 1 1,4 3-1,-7-5-15,1-1-1,0 0 1,0 0 0,0 0-1,0 0 1,0-1-1,0 1 1,0 0-1,0 0 1,0-1 0,1 1-1,-1 0 1,0-1-1,0 1 1,1-1-1,-1 0 1,0 1 0,1-1-1,-1 0 1,0 0-1,1 0 1,-1 0-1,0 0 1,3 0 0,-2-1-42,0 1 15,0 0 1,0 0 0,0-1 0,0 1-1,0-1 1,0 0 0,0 0-1,0 0 1,0 0 0,-1 0 0,1 0-1,0 0 1,2-3 0,19-20-92,-18 18-14,2-2 0,-1-1 0,0-1 0,9-16 0,-12 19 152,1-4 85,-8-6-5,4 15-61,-1 1 0,1-1 0,-1 1 0,1-1 0,-1 1 0,0 0 0,1-1 0,-1 1 0,0 0 0,0-1 0,0 1 0,0 0 0,0 0 0,0 0 0,-1 0 0,1 0-1,0 0 1,0 0 0,-1 0 0,1 1 0,0-1 0,-1 0 0,1 1 0,-1-1 0,1 1 0,-1 0 0,1-1 0,-1 1 0,1 0 0,-1 0 0,0 0 0,1 0 0,-1 0 0,1 0 0,-1 1-1,1-1 1,-1 0 0,-2 2 0,0-1 28,-1 1-1,0 0 0,1 0 0,0 1 0,0-1 0,-1 1 1,2 0-1,-1 0 0,0 0 0,1 1 0,-4 3 0,2-1 75,0 0 0,1 1 0,0-1-1,0 1 1,-3 9 0,4-6-109,2-8-14,0 0-1,0 0 0,0 0 0,1 1 1,-1-1-1,1 1 0,-1-1 0,1 0 1,0 4-1,0-1 14,1-2 23,2 5-33,2-2-24,-5-4-56,3-2-34,-1 1 67,0-1 1,1 0-1,-1 0 0,0 0 1,5 0-1,-5-1 41,0 0 0,1 0 0,-1-1 1,0 1-1,0-1 0,0 1 0,0-1 0,0 0 0,0 0 0,0 0 0,-1 0 0,1 0 0,-1 0 0,1 0 0,-1 0 0,0-1 0,0 1 0,0 0 0,0-1 0,0 1 0,0-1 0,-1 1 0,1-1 0,-1 0 0,0 1 1,0-1-1,0 1 0,0-4 0,-2-4-116,2 9 117,0 1-1,0 0 1,0-1-1,0 1 1,0 0-1,0-1 0,0 1 1,0 0-1,-1-1 1,1 1-1,0 0 1,0-1-1,0 1 1,0 0-1,-1 0 1,1-1-1,0 1 1,0 0-1,-1 0 1,1-1-1,0 1 1,0 0-1,-1 0 1,1 0-1,0 0 1,-1-1-1,-1 2-2,-1-1 0,1 1-1,0 0 1,0-1 0,-1 1 0,1 0 0,0 1 0,0-1-1,0 0 1,0 0 0,0 1 0,1-1 0,-1 1 0,0 0-1,1 0 1,-3 3 0,-1 1 22,-10 12 66,3-1 374,11-15-354,1 1-800,0-2 526,0 1 0,0-1 1,0 1-1,1-1 0,-1 0 0,0 1 0,1-1 0,-1 1 0,1-1 0,-1 0 0,1 0 0,0 1 0,0-1 0,-1 0 0,1 0 0,0 0 0,0 0 0,0 0 0,0 0 0,0 0 0,1 0 1,-1 0-1,0 0 0,0-1 0,3 2 0,8-1-2202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6 4095,'0'0'676,"2"0"-608,87-5 1183,-81 5-1136,-1 1 0,0 0 0,0 0 0,0 1 0,0 0 0,0 0 0,0 1 0,7 3 0,-1 1-50,-1 0 0,0 1 0,12 9 0,-15-8-66,0 0 0,0 0 0,-1 1 0,8 11 0,-9-11 5,0 0 0,1-1 0,0 0 0,16 14-1,-21-22-3,9 11 0,-2-2 20,-6-6-7,0 1 0,-1-1 1,1 1-1,-1 0 1,1 0-1,3 11 1,-1-5-27,-2 1 1,1 1 0,-1-1-1,-1 1 1,0-1 0,-1 1-1,0 13 1,-1-5 56,-1 0 1,-1 1-1,-5 28 0,5-43 19,0-3-48,0 1-1,0-1 0,-1 1 0,1-1 1,-1 0-1,0 1 0,-4 5 1,5-6-35,-15 22 20,9-17 10,-1 0-10,1 0-10,6-7 15,0-1-1,0 1 1,0-1 0,-1 0 0,1 1 0,0-1-1,-1 0 1,1 0 0,0 0 0,-1 0 0,1 0-1,-1-1 1,-3 2 0,2-1 22,2 0 41,-1 0-4,-7 0-10,-23 0 48,31-2-97,-1 1 0,0-1 1,1 1-1,-1-1 0,1 0 0,-1 1 0,1-1 0,-4-2 0,-8-6 1,12 8 74,-1 0 16,0-2-84,-1 0 0,0 0 0,1 0 0,-1-1 0,1 1 0,0-1-1,0 0 1,0 0 0,1 0 0,0 1 0,-1-1 0,0-5 0,1-2-35,0 0 0,0 0 0,1 0 0,2-17 0,4-2 23,-6 25-5,0 0-5,10-17 4,-9 21-37,2 0-39,-2-1 92,11 0-2,-9 1 6,-2 1-9,0-1 0,0 1 1,0 0-1,0 0 0,0 0 0,1 0 0,-1 0 1,0 0-1,0 0 0,0 0 0,0 0 0,0 0 1,0 0-1,0 1 0,0-1 0,0 1 0,0-1 1,0 1-1,0-1 0,0 1 0,2 1 0,5 3-5,-6-2-8,0-1-1,0 0 0,0 0 1,0 1-1,0-1 0,-1 1 1,1 0-1,-1-1 0,0 1 1,0 0-1,0 0 0,0 0 1,0 0-1,0 3 1,0 1-1,2 2-34,-2 2 32,0-7 8,-1 0 0,0-1 0,0 1 0,0 0 0,-2 6 0,-7 5-31,9-15 33,-1 3-7,-12 11-48,4-6 99,8-7-43,-13 9 14,-1-3-71,14-5 80,-1-1-1,0 0 1,0 0-1,0 0 1,0 0-1,0-1 1,0 1-1,0 0 1,-4 0-1,5-1-22,0 0-1,1-1 0,-1 1 1,0 0-1,1 0 0,-1-1 0,0 1 1,1 0-1,-1-1 0,1 1 1,-1-1-1,1 1 0,-1-1 0,1 1 1,-1-1-1,1 1 0,-1-1 1,1 1-1,0-1 0,-1 0 0,1 1 1,0-1-1,-1 0 0,1 1 1,0-1-1,0 0 0,0 1 1,-1-1-1,1 0 0,0 1 0,0-2 1,-1-10 46,1 0 1,0 1 0,1-1-1,0 0 1,0 0 0,1 1-1,5-16 1,3-18 254,-9 39-247,1-18-26,0 7-294,-2 16 170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4:46:19.0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19 4735,'0'0'1280,"7"-4"-1005,-2 1-197,-1 1 1,1 0-1,0 1 1,0-1-1,0 1 0,1 0 1,-1 0-1,0 0 0,0 1 1,0 0-1,1 0 1,-1 0-1,10 2 0,-5 1-30,-1 0-1,0 0 1,0 1-1,0 0 1,0 1-1,13 9 0,9 10-33,-1 1 0,38 39-1,-12-10 64,-22-24-71,45 46-26,-75-72 16,-2-2-6,0 0 1,0 0-1,0 1 1,0-1 0,0 0-1,-1 1 1,1-1-1,-1 1 1,0 0-1,0 0 1,0-1 0,0 1-1,0 0 1,-1 0-1,1 0 1,-1 0-1,1 0 1,-1 0 0,0 0-1,-1 4 1,1 1 23,-1-3 2,1-1 0,-1 0 1,0 1-1,0-1 0,-1 0 0,-1 5 1,-26 64 209,28-72-162,-1 3 22,2-4-98,0 0 1,0 1-1,0-1 1,-1 0-1,1 1 1,0-1-1,0 0 1,0 1-1,0-1 1,0 0-1,-1 1 1,1-1-1,0 0 1,0 0 0,-1 1-1,1-1 1,0 0-1,0 0 1,-1 1-1,1-1 1,0 0-1,-1 0 1,-2 2 33,1-1 0,-1 0 0,1 0 0,0-1 0,-1 1-1,1 0 1,-1-1 0,1 0 0,-1 1 0,1-1 0,0 0 0,-1 0 0,-4-1-1,-7 0-24,-1-1 0,1 0 0,0-1 0,0-1 0,1 0 0,-1 0 0,-23-13 0,26 11 5,10 5-2,0 1 0,0 0 0,0-1 0,1 0 0,-1 1 0,0-1 0,0 1 0,0-1 0,1 0 0,-1 0 0,0 1 0,1-1 0,-1 0 0,0 0 0,0-1 1,-5-8 11,5 8-5,-1-1 25,0-1 0,0 1 0,0-1 1,0 1-1,1-1 0,0 0 1,0 0-1,0 1 0,-1-9 0,1 2 22,0 10-50,1-1 0,0 0 0,0 0 0,-1 0 1,1 0-1,0 0 0,0 0 0,0 0 0,0 0 1,0 0-1,0 1 0,0-1 0,1 0 0,-1 0 0,0 0 1,1-1-1,1-1 181,1-3-175,2-1-43,0 3 11,6 0-128,-7 2 123,0 0-1,1 0 1,-1 1-1,1-1 1,0 1 0,0 1-1,-1-1 1,1 0-1,9 1 1,-6 1 45,-5-1 25,4 1-33,3 1-10,2 1 1,-8 0-13,-3 0-41,4 3-11,-1 2 44,-1 0-15,-3 8 26,1-10 23,-1-4-4,0 0 1,0 0-1,0 0 1,0 1-1,0-1 1,0 0-1,0 0 1,-1 1-1,0-1 1,1 0-1,-1 0 1,0 0-1,0 0 1,0 0-1,-1 2 1,-4 5-1,-1-1-10,6-7 0,0 0 0,0 0 0,0 0 0,-1-1 0,1 1 0,0 0 0,0 0 0,0-1 0,-1 1 0,1 0 0,0-1 0,-1 0 0,1 1 0,0-1 0,-1 0 0,1 1 0,-2-1 0,-3 0 0,3 1-9,-1 0-1,1-1 0,-1 1 0,1-1 0,-1 0 0,1 0 0,-1 0 1,1 0-1,-1 0 0,1-1 0,-1 0 0,-5-2 0,7 3 6,1 0 0,-1-1-1,1 1 1,-1-1 0,1 1-1,-1-1 1,1 0 0,0 0-1,-1 1 1,1-1 0,0 0 0,0 0-1,-3-3 1,2 1 0,-1 1 4,1 0 0,0-1 0,0 1 0,0 0 0,0-1 0,1 0 0,-1 1 0,1-1 0,-1 0 0,-1-4 0,0-2-10,0 0-44,-2-3 24,5 8 71,1-7 75,-1 8-144,0 2 24,0 0 1,1 0 0,-1 0-1,0 0 1,0 0-1,1-1 1,-1 1 0,0 0-1,1 0 1,-1 0-1,1 0 1,-1 0 0,1 0-1,0 1 1,0-1-1,-1 0 1,1 0 0,0 0-1,0 1 1,0-1 0,0 0-1,-1 1 1,1-1-1,0 0 1,0 1 0,1 0-1,-1-1 1,1 0-1,17-3 4,-9 1 3,-4 2-25,0 0 1,-1 0-1,1 1 0,0 0 0,9 0 0,-10 0 87,-3 1-68,11 4 413,-14-3-356,-5 11-44,1-7-25,-4 0-43,-39 23-2554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388 0 3967,'0'0'2819,"-2"0"-2622,-8 1 5,-1-1-1,0 1 1,1 1-1,-1-1 1,1 2 0,-19 6-1,7 0-5,0 1 1,1 1-1,1 1 0,-29 22 0,35-22-127,1 1 1,1 0-1,0 1 0,1 0 0,0 0 0,1 1 0,1 1 0,0 0 0,1 0 0,-10 30 0,10-20 33,1-1 0,1 1-1,2 0 1,0 0 0,2 1 0,1 45-1,2-51-35,1-1 0,2 1 0,-1-1 0,2 0 0,11 27 0,-14-40-15,2-1-1,-1 0 1,1 0-1,6 8 0,-8-12-47,1 1-1,-1 0 1,1 0-1,0-1 1,0 1-1,0-1 1,0 0-1,0 0 1,0 0-1,1-1 1,-1 1-1,1-1 1,-1 1-1,1-1 1,0 0-1,-1-1 1,1 1-1,0-1 1,-1 1-1,1-1 0,5-1 1,26-1 95,-1-1 1,49-12-1,-83 15-98,5-2 12,-1 1 0,1-1 0,-1 0 0,0 0 0,0-1 0,0 1 0,0-1 0,0 0 0,0 0 0,-1 0 0,0-1 0,1 1 0,-1-1 0,-1 0 0,4-4 0,-2 2-11,0-1 0,0 1 0,-1-1 0,0 0 1,0 0-1,-1 0 0,1-1 0,1-12 0,-3 17-1,-2-13 0,0 10 0,1 5 0,0 1 0,0-1 0,0 1 0,0-1 0,0 1 0,0-1 0,0 1 0,0-1 0,0 1 0,0-1 0,0 1 0,0-1 0,-1 1 0,1-1 0,0 1 0,0-1 0,-1 1 0,1 0 0,0-1 0,0 1 0,-1 0 0,1-1 0,-1 0 0,-7-7 0,1 1-10,-5-3-71,8 9 68,1 1 0,-1-1 23,1 0 0,-1 0 0,0 1-1,0-1 1,0 1 0,0 0 0,0 0 0,0 0 0,1 1 0,-1-1 0,0 1-1,0 0 1,0 0 0,1 1 0,-6 1 0,-5 3 24,0 0-23,0 0-1,1 2 1,-1-1-1,1 2 1,1 0 0,-13 11-1,23-18 36,0-1-110,0 1-3,-5 6 3,5-6 68,0 0 1,0 0-1,0 0 0,0 0 0,1 1 0,-1-1 1,1 1-1,-1-1 0,1 1 0,0 0 0,0-1 0,-1 6 1,0 0 60,2-8-63,-1 2-1,1 0-1,-1-1 0,0 1 0,1 0 0,-1 0 0,1 0 0,0-1 1,-1 1-1,1 0 0,0 0 0,0 2 0,2 17-124,-3-19 125,1 1 0,0 0-1,0 0 1,0 0 0,0 0 0,1 0-1,-1-1 1,1 1 0,-1 0-1,1 0 1,0-1 0,0 1 0,0 0-1,2 2 1,-2-4 6,0 1-1,0 0 1,0-1 0,0 1 0,1-1-1,-1 1 1,0-1 0,1 0-1,-1 0 1,1 1 0,-1-1 0,1 0-1,0 0 1,-1-1 0,1 1-1,0 0 1,0 0 0,0-1 0,0 1-1,-1-1 1,4 0 0,-1 0 19,1 0 0,-1 0 0,0-1 1,1 0-1,-1 0 0,6-2 0,-7 2-24,2 0-20,-1-1 0,0 0 0,1 0 1,-1-1-1,0 0 0,0 1 0,-1-1 0,1 0 0,0-1 0,-1 1 0,0-1 0,5-6 0,-4 4-13,0-1 0,0 1-1,-1-1 1,1 0 0,-2 0 0,1 0 0,2-11 0,-4 11-12,0 6 33,-1-1 1,1 0 0,-1 0 0,0 1-1,0-1 1,1 0 0,-1 0 0,0 0-1,-1 1 1,1-1 0,0 0 0,0 0-1,-1 1 1,1-1 0,-1 0 0,0 1-1,1-1 1,-2-2 0,1 1-7,-1 1 59,-5-4-43,-4 4-43,7 3 37,0-1 1,-1 1-1,1 0 0,0 1 1,0-1-1,0 1 0,0 0 1,0 0-1,0 0 0,1 0 1,-1 1-1,1-1 0,-1 1 1,1 0-1,0 0 1,-3 4-1,-3 3 32,2-1 0,-1 1 0,1 1 0,-7 14 1,13-24-16,1 0 0,-1 1 1,0-1-1,1 1 0,-1 0 1,1-1-1,0 1 1,-1-1-1,1 1 0,0 0 1,0-1-1,0 1 0,0-1 1,0 1-1,1 0 1,-1 1-1,1-1-8,0-1 0,0 1-1,0-1 1,0 0 0,0 0 0,0 1 0,0-1 0,0 0 0,0 0-1,0 0 1,1 0 0,-1 0 0,0 0 0,1-1 0,-1 1 0,1 0-1,-1-1 1,1 1 0,-1-1 0,1 1 0,1-1 0,2 1-25,0 0 1,0-1 0,-1 0 0,1 0-1,0 0 1,0 0 0,-1-1 0,1 0-1,0 0 1,0 0 0,-1-1 0,1 1-1,-1-1 1,0 0 0,1 0 0,6-6-1,-9 6-236,1 0 0,-1-1 0,0 1 0,-1-1 0,1 1 0,0-1 0,-1 0 0,1 0 0,-1 0 0,0 0 0,0 1 0,1-5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318 2 4223,'0'0'1328,"-1"1"-1158,-15 7 72,1 0 0,1 0-1,-1 2 1,2 0 0,-1 0 0,1 1 0,1 1 0,0 0 0,1 1 0,0 0-1,-14 24 1,0 11 47,1 1-1,3 2 0,2 0 0,2 1 0,-14 82 1,28-120-232,0 0 0,2 0 1,0 0-1,0 0 0,1 1 1,1-1-1,1 0 0,0 0 1,0 0-1,8 23 0,-8-33-29,1 0-1,-1 0 0,1 0 0,-1-1 0,1 1 1,0-1-1,0 0 0,1 0 0,-1 0 0,1 0 1,-1 0-1,1-1 0,0 0 0,5 3 1,0 0 22,-4-2-27,0-1 0,0 0-1,1 0 1,-1 0 0,1 0 0,-1-1 0,1 0 0,0 0-1,0-1 1,-1 1 0,1-1 0,0 0 0,7-2 0,6-1 6,1-1 0,26-10 1,-31 10 113,-5 1-199,-1-1-1,19-9 1,-25 12 48,1-1 0,-1-1 0,0 1 0,0 0 0,0-1 0,0 0 0,0 0 0,-1 0 0,1 0 0,-1 0-1,3-5 1,0-2-45,2-9 45,-8 11 33,0 2 15,2 0 18,-1-1-4,-8-14 110,7 17-164,-9-10 0,7 11 3,1 0-7,0 1-1,0-1 1,0 1-1,0 0 1,0 0-1,-1 0 1,1 0-1,-1 0 1,0 0-1,1 1 1,-1-1-1,0 1 1,0 0-1,0-1 1,0 1-1,-6-1 1,4 1 10,0 1 0,1-1 0,-1 0-1,0 1 1,0 0 0,0 0 0,1 1 0,-1-1 0,0 1-1,0 0 1,1 0 0,-7 3 0,-1 2-8,-1 0-1,2 0 1,-1 1-1,-11 10 1,16-13 54,4-2-34,1 0 0,-1-1-1,1 1 1,0 0 0,0 0 0,0 1 0,0-1-1,0 0 1,1 1 0,-1-1 0,-1 4-1,0-2 14,2-2-21,0-1-1,0 1 1,0-1 0,0 1-1,0 0 1,0-1-1,1 1 1,-2 3 0,1 4-14,0 1-66,2-7 85,-1 0 1,0 0-1,1 0 0,0 0 0,0 0 0,0 0 0,0-1 0,0 1 1,0 0-1,1 0 0,-1-1 0,1 1 0,2 2 0,4 3-29,-6-6 17,1 0 1,0 0 0,0 0-1,0 0 1,0 0-1,0-1 1,0 1 0,1-1-1,-1 0 1,0 0 0,1 0-1,-1 0 1,5 0 0,-1-1 13,0 0 1,0-1 0,-1 1-1,12-4 1,-11 3-15,-2 0-3,2-1 0,0 1 0,0-1 0,0-1 0,11-5 0,-13 6 0,-4 2 0,1-1 0,-1 0 0,1 1 0,-1-1 0,1 0 0,-1 0 0,0 0 0,0 0 0,1 0 0,-1-1 0,2-1 0,-1 1 0,7-11 0,-9 13 0,1-1 0,-1 1 0,0 0 0,1-1 0,-1 1 0,1-1 0,-1 1 0,0-1 0,0 1 0,1-1 0,-1 1 0,0-1 0,0 0 0,1 1 0,-1-1 0,0 1 0,0-1 0,0 0 0,0 1 0,0-1 0,0 1 0,0-1 0,0 0 0,0 1 0,-1-1 0,1-1 0,0-1-5,0 0-1,0 0 0,-1 1 1,1-1-1,-1 0 0,1 1 1,-1-1-1,0 0 0,0 1 1,0-1-1,0 1 0,-3-4 1,1-1 1,2 4 41,-2-1-20,-10-3-18,3 3 1,5 4-19,-1 0 0,1 0-1,0 0 1,0 0 0,0 1-1,0 0 1,0 0 0,0 0-1,0 1 1,0 0 0,0 0-1,-6 4 1,2-1 20,-1 1 0,1 0 1,1 1-1,-15 13 0,18-17 53,-5 14 9,6-7-52,2 0 42,2-7 1,2 6-44,4 0-10,3-3 0,-5-5 20,-1 0 0,1 0-1,0-1 1,-1 0 0,1 1 0,0-1-1,0 0 1,0-1 0,-1 1-1,1-1 1,0 1 0,0-1 0,-1 0-1,1-1 1,6-2 0,3-3 5,0 0 1,20-16 0,-23 16-85,-8 6 1,2-2-24,-1 1 0,1-1 0,-1 1 0,0-1 0,0 0 0,0 0 0,0 0 0,0-1 0,4-6 0,-2-10-4238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199 0 2943,'0'0'1380,"11"1"-861,-4 6-287,1-1-1,-1 1 1,-1 1 0,1-1-1,-1 1 1,0 0 0,5 11-1,-5-11-120,0 0 0,0 0 0,1 0-1,12 9 1,-10-8 35,-1-1-1,1 1 1,9 14-1,-7-7 103,-7-13-228,-1 1-1,-1 0 0,1-1 0,-1 1 1,1 1-1,-1-1 0,0 0 0,-1 0 1,1 1-1,-1-1 0,0 1 0,0-1 0,1 9 1,-3 2 18,0 1 0,-1 0-1,-1-1 1,-1 1 0,0-1 0,0 0 0,-2 0 0,-14 27 0,-48 84 285,54-104-247,-2 1 1,0-2 0,-25 26-1,37-44-66,1 0-1,0 0 0,-1 0 0,1 0 0,-1-1 0,0 0 0,0 0 0,0 0 1,0 0-1,0 0 0,0-1 0,-1 0 0,-5 1 0,7-1-1,-1-1 0,0 0 0,0 0 0,1-1 0,-1 1 0,0-1 0,0 0 0,1 0 0,-1 0 0,1 0 0,-1-1 0,1 1 0,-1-1 0,1 0 0,-6-4 0,3 1-17,0-1 0,1 1-1,-1-1 1,1 0 0,1-1 0,-1 1-1,1-1 1,0 0 0,1 0-1,-1 0 1,1-1 0,1 1-1,-3-9 1,2 1 14,0 0 1,1 0-1,0 0 0,1 0 0,2-29 1,0 38 3,-1 3-5,0 0 1,0 0 0,1-1-1,-1 1 1,1 0 0,0 0-1,0 0 1,0 0 0,1 0 0,-1 0-1,1 0 1,0 0 0,3-5-1,-2 5-10,-1 0 0,1 0 0,0 1 0,0-1-1,0 0 1,0 1 0,0 0 0,1 0 0,-1 0 0,1 0-1,-1 0 1,1 1 0,0-1 0,0 1 0,0 0-1,-1 0 1,1 1 0,0-1 0,0 1 0,0 0 0,8 0-1,-7 1 1,0 0-1,0 0 1,0 0-1,0 0 0,0 1 1,0 0-1,0 0 1,0 1-1,-1-1 0,1 1 1,-1 0-1,0 0 1,0 0-1,0 1 1,0-1-1,3 6 0,-1-2-23,0 1 0,0 0 0,-1 1 0,-1-1 0,0 1-1,0 0 1,0 0 0,-1 0 0,3 13 0,-5-15 35,0 0 1,-1 0-1,0-1 1,0 1 0,0 0-1,-1 0 1,0 0-1,0 0 1,-1-1-1,0 1 1,0-1-1,0 1 1,-7 11-1,5-11 64,3-4-36,-1 1 0,0-1 1,0 0-1,0 0 0,0 0 0,0-1 1,-1 1-1,-3 3 0,5-6-33,-3 4-3,1-1-1,-1 1 1,-1-1 0,1-1-1,0 1 1,-10 4-1,9-4 57,0-1-1,1 1 1,-1-1-1,-1 0 1,1 0-1,0-1 0,0 0 1,-9 1-1,14-2-52,-1 0 0,0-1 0,1 1 1,-1 0-1,0-1 0,1 1 0,-1-1 0,1 1 0,-1-1 0,0 1 0,1-1 0,-1 0 0,1 1 0,0-1 0,-1 0 0,1 1 0,0-1 0,-1-1 0,-5-12-142,6 10 143,-1 1 0,1-1 0,0 0 0,0 1 0,0-1 0,1 1 0,-1-1 0,1 1 0,0-1 0,0 1 0,0 0 0,0-1 0,1 1 0,-1 0 0,1 0 0,2-4 0,2-1-30,1 1 1,-1 0-1,1 0 1,1 0-1,11-8 0,-19 15 16,0 0-1,0 0 1,0 0-1,1-1 0,-1 1 1,0 0-1,0 0 1,0 0-1,0 0 1,0 0-1,1 0 0,-1-1 1,0 1-1,0 0 1,0 0-1,0 0 1,1 0-1,-1 0 0,0 0 1,0 0-1,0 0 1,1 0-1,-1 0 0,0 0 1,0 0-1,0 0 1,1 0-1,-1 0 1,0 0-1,0 0 0,0 0 1,1 0-1,-1 0 1,0 0-1,0 0 1,0 0-1,0 0 0,1 0 1,-1 1-1,0-1 1,0 0-1,0 0 0,0 10 18,-9 16 280,6-22-263,1 0 0,-1 0 0,1 0 0,-1 0 0,0 0 0,-1 0 0,1-1-1,-1 1 1,1-1 0,-1 0 0,0 0 0,0 0 0,-1-1 0,1 0 0,0 0 0,-1 0-1,-4 2 1,-2-3-74,0-3 42,9 2-51,1-1-1,-1 1 0,1-1 1,-1 0-1,1 0 0,0 1 1,-1-1-1,1 0 0,0 0 1,-1-1-1,1 1 0,0 0 1,0 0-1,0 0 1,0-1-1,0 1 0,0-1 1,-1-2-1,2 2-369,-1 0 0,1-1 1,-1 1-1,1 0 0,0-1 1,0 1-1,0-1 0,0 1 1,1 0-1,-1-1 0,1 1 0,0-3 1,2-6-1519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2:54:55.5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5503,'0'0'1427,"3"1"-1063,6 0-255,1 0 1,-1 1-1,0 0 0,0 0 1,0 1-1,0 0 0,0 1 1,-1 0-1,0 0 0,1 1 1,-2 0-1,1 1 0,0 0 1,-1 0-1,11 12 0,5 14 306,0 0-1,28 59 0,-7-13-271,-41-73-92,7 19 159,-8-19-238,-1-2 11,0-1 1,0 1-1,-1 0 0,1-1 0,-1 1 1,1 0-1,-1-1 0,0 5 0,1-2 16,-1-3 2,0 0 0,0 0 0,0 0 0,0 0-1,0 0 1,-1 0 0,1 0 0,0 0 0,-1 0 0,0 0-1,1-1 1,-1 1 0,-2 3 0,-1 4 28,0 0 1,-1-1-1,0 1 0,-1-1 1,0 0-1,0-1 0,-8 9 1,2-5 24,1-1 1,-1-1 0,-25 16-1,15-15-120,21-10 65,0 1 0,0-1 1,-1 0-1,1 1 1,0-1-1,0 0 0,0 1 1,0-1-1,-1 0 0,1 0 1,0 0-1,0 0 0,0 0 1,-1-1-1,1 1 1,0 0-1,0 0 0,0-1 1,0 1-1,0-1 0,-1 1 1,0-2-1,-2 0 2,2 0 1,-1 0 0,0 0 0,1 0 0,-1 0-1,1 0 1,0-1 0,0 1 0,0-1 0,0 1-1,0-1 1,1 0 0,-1 0 0,1 0 0,0 0-1,-1 0 1,0-6 0,0 2 4,1 1 0,0-1 0,0-1-1,0 1 1,1 0 0,0 0 0,2-8 0,-1 5 4,0 0-10,0 2-14,0 4-2,0 0 0,0 0 0,1 0 0,-1 0 0,1 0 0,0 0 0,0 0 1,1 1-1,-1-1 0,1 1 0,-1-1 0,1 1 0,0 0 0,7-5 0,-3 3 3,1 1 0,-1-1 0,1 1 0,0 1 0,0 0 0,10-3 0,-16 5-1,0 0 0,0 1 0,0-1 0,0 1 0,-1-1 0,1 1 1,0 0-1,0 0 0,0 0 0,0 0 0,0 0 0,0 0 0,0 1 0,0-1 0,3 2 0,-2-1-8,6 2 22,-1 3 53,-1 1 11,-5-5-61,0 0-1,0 0 1,-1 0-1,1 0 1,-1 0-1,0 0 1,1 0 0,-1 1-1,0-1 1,0 0-1,-1 1 1,1-1-1,0 1 1,-1-1-1,1 1 1,-1-1-1,0 1 1,0 2-1,0-3-6,1 2-23,-4 15-200,3-16 245,-1 1-1,-8 11 222,1-3-221,4-9-20,-1 0 62,3-1-50,0 0-8,-13 5 62,11-5-66,-15 2-69,16-3 61,-16 0 5,-3-3 150,21 2-308,-1 0 1,0 0-1,1 0 0,-1 0 1,1-1-1,-1 1 0,1-1 0,-1 1 1,1-1-1,-1 1 0,-2-3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1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286 629 3327,'-11'1'336,"0"0"-299,1 1 0,-1 0-1,1 1 1,0 0 0,0 1-1,0 0 1,0 0-1,1 1 1,-1 0 0,1 1-1,0 0 1,1 1 0,0-1-1,0 2 1,0-1 0,1 1-1,0 0 1,-6 11-1,-4 9 74,2 0 0,1 1 0,1 1 0,2 1 0,-12 47 0,22-72-73,0-1 0,0 1-1,0 0 1,1-1-1,0 1 1,0 0-1,1-1 1,0 1 0,0 0-1,0-1 1,4 11-1,-2-8 6,1 0 0,0-1 0,1 1 0,-1-1 0,1 0 0,1 0 1,6 7-1,0-2 46,1-1 1,0-1-1,1 0 1,-1-1 0,2 0-1,-1-1 1,27 10-1,-34-15-73,0-1-1,1 1 1,-1-2-1,0 1 1,1-1-1,0 0 0,-1-1 1,1 0-1,9-1 1,-13 1 2,1-1-1,-1 0 1,0 0 0,1 0 0,-1-1 0,0 0 0,0 0 0,0 0 0,0 0-1,0 0 1,-1-1 0,1 0 0,-1 0 0,1 0 0,-1 0 0,0 0 0,3-5-1,7-11-18,0-1-1,-2-1 1,0 0-1,-2-1 1,11-32-1,22-120 233,5-12-277,-31 135-92,-2-2 0,7-60 0,4-108-309,-13 99 545,-10 110-97,-1 4-65,0-1-1,0 0 1,-1 1-1,0-1 1,-1 1-1,-2-13 1,3 20 11,-9 7-298,6-3 365,0 0-1,1 0 0,-1 0 1,1 0-1,0 0 0,0 1 0,0-1 1,0 1-1,1-1 0,-3 7 0,-8 42-76,9-37-95,-2 17 83,1 0 0,-1 52-1,12 64 87,-3-80 259,-4 74 1,-19 351 397,19-478-602,0-15-60,0 0 0,0 0 0,0-1 0,0 1 0,0 0 0,0 0 1,0 0-1,0 0 0,0 0 0,0 0 0,0 0 0,0 0 0,1 0 0,-1 0 0,0 0 0,0 0 0,0 0 0,0 0 0,0 0 0,0 0 0,0 0 0,0 0 0,0 0 0,0 0 0,0 0 0,0 0 0,0 0 0,0 0 0,0 0 0,3-24 322,0 3-315,14-79 22,12-61-23,-22 137-33,0 0 0,1 0-1,1 1 1,19-33-1,-24 49 2,1 0-1,0 0 1,0 1 0,0-1-1,1 1 1,0 0 0,0 1-1,1 0 1,-1 0 0,1 0-1,0 1 1,14-7 0,-9 6 10,1 1 1,-1 1 0,1 0-1,0 0 1,0 1 0,0 1-1,19 0 1,-28 1 25,1 0 5,0 0 1,0 1-1,0-1 1,9 3-1,-12-3-20,-1 0 0,0 1 0,0-1 0,1 1 0,-1-1 0,0 1 0,0 0 0,0-1 0,0 1 0,0 0 0,0 0 0,0 0 0,0 0 0,0 0 0,0 0 0,-1 0 0,1 0 0,0 0 0,-1 0 0,1 0 0,0 1 0,-1-1 0,1 2 0,0 0 0,1 6-34,0 1 0,-1-1 0,0 0 0,0 1 0,-1-1 0,0 1 0,-1-1 0,-2 12 0,0 9 18,2 103 130,15 136 0,-7-170-168,-4 27 522,-3-72-239,12 90 1,-12-143-221,-1-1 1,1 1-1,1-1 0,-1 1 0,0-1 1,0 1-1,0-1 0,0 0 0,0 1 1,0-1-1,0 1 0,1-1 0,-1 1 1,0-1-1,0 1 0,1-1 0,-1 0 1,0 1-1,1-1 0,-1 0 0,0 1 1,1-1-1,-1 0 0,0 1 0,1-1 0,-1 0 1,1 0-1,-1 1 0,1-1 0,-1 0 1,1 0-1,-1 0 0,1 0 0,-1 0 1,0 0-1,1 0 0,-1 0 0,1 0 1,-1 0-1,1 0 0,-1 0 0,1 0 1,-1 0-1,1 0 0,-1 0 0,1 0 1,-1-1-1,1 1 0,-1 0 0,0 0 1,1 0-1,-1-1 0,1 1 0,-1 0 1,1-1-1,1-1 24,1 0 0,0 0 0,-1 0 0,0 0 0,0-1 0,4-4 0,7-17 23,0-2 0,-2 1-1,-1-1 1,8-34 0,10-24 47,62-184-181,-40 102 153,-37 129-121,2 2 0,28-51-1,-34 72 35,0 1 1,1 0-1,0 1 0,1 0 0,0 0 0,1 1 0,0 1 0,0 0 0,1 1 0,1 0 0,0 1 1,0 0-1,22-8 0,-35 16 106,0 0-14,4 0-78,-4 0-50,-10 18 86,0-7-40,-1 0 0,-21 17 0,18-17-86,-20 23 1,20-17 86,1 1 1,0 1-1,1 0 0,1 0 0,1 1 0,0 1 1,2-1-1,1 1 0,0 1 0,1-1 1,2 1-1,0 0 0,0 36 0,3-51-1,1 0-1,-1 0 0,1 1 0,1-1 0,-1 0 0,1 0 0,1 0 0,-1-1 1,1 1-1,0 0 0,0-1 0,1 0 0,0 0 0,0 0 0,1 0 0,0-1 1,-1 1-1,2-1 0,-1-1 0,1 1 0,-1-1 0,1 0 0,1 0 0,-1 0 1,8 3-1,-7-5 25,0 0 0,0 0 1,0 0-1,1 0 0,-1-1 0,1-1 1,-1 1-1,13-2 0,-17 1-21,0 0 1,0-1-1,-1 0 0,1 1 0,0-1 0,0 0 0,0 0 0,-1-1 0,1 1 0,-1-1 0,1 1 0,-1-1 1,1 0-1,-1 0 0,0 0 0,0 0 0,0 0 0,0 0 0,0-1 0,-1 1 0,1 0 0,-1-1 1,1 0-1,0-3 0,2-5 29,0 0 0,-1-1 0,-1 1 0,0 0 1,0-1-1,-1 1 0,-1-15 0,-11-215 175,9 216-205,1 7 0,0 0 0,-8-30 0,8 44 0,-1-1 0,1 0 0,-1 0 0,0 0 0,-1 1 0,1-1 0,-1 1 0,0 0 0,0 0 0,0 0 0,0 0 0,-1 0 0,0 1 0,-5-4 0,2 2 0,6 5-5,0-1 1,0 0-1,0 1 0,1 0 0,-1-1 0,0 1 0,0 0 0,0-1 0,0 1 1,0 0-1,0 0 0,0 0 0,0 0 0,0 0 0,0 0 0,0 0 0,0 0 1,0 0-1,0 0 0,0 1 0,0-1 0,0 0 0,0 1 0,0-1 0,-1 1 0,0 1-20,-1 0-39,-5 13-29,9-9 83,0-3-4,-1 3 2,1 1 0,1-1 0,-1 0 0,1 1 0,0-1 0,1 0 0,-1 0 0,1 0 0,1-1 0,-1 1 1,4 5-1,-3-7 4,-1 0 1,0 0 0,1 0 0,0 0-1,0-1 1,0 0 0,0 1 0,1-1-1,-1-1 1,1 1 0,-1-1 0,1 0 0,0 0-1,5 2 1,-6-4 10,-1 0 0,0 1 0,0-1 0,0 0 0,0-1 0,0 1-1,0-1 1,0 1 0,0-1 0,0 0 0,0 0 0,0 0 0,0 0 0,0-1 0,0 1 0,2-3 0,6-4 14,0 0 0,14-15 0,1 0-5,186-136 170,-204 153-172,-3 0-20,-4 4 172,-14 7-44,5-1-154,0 0 0,0 1 0,1 0 0,0 0 1,0 0-1,0 1 0,1 0 0,-10 12 0,6-6 19,1 1 0,0 0 0,1 0 0,-7 16 0,11-18 11,0 1 0,0-1 1,1 1-1,0 0 0,1 0 1,0 0-1,1 0 0,1 0 1,0 0-1,0 0 0,1 0 1,1 1-1,0-2 0,1 1 1,0 0-1,1 0 0,0-1 1,0 0-1,2 0 0,-1 0 1,1 0-1,1-1 0,0 0 1,0-1-1,1 1 0,0-1 1,1-1-1,0 1 0,0-2 1,1 1-1,19 10 0,-20-13 6,0 0 0,0-1 0,0 0 0,11 2 0,-16-4 0,1-2 0,0 1 0,0 0 0,-1-1 0,1 0 0,0 0 0,0-1 0,0 1 0,-1-1 0,9-2 0,-5 0 4,1 0-1,-1 0 0,0-1 1,0 0-1,0-1 0,0 0 1,-1 0-1,0-1 0,0 1 0,0-2 1,-1 1-1,0-1 0,0 0 1,0 0-1,-1 0 0,0-1 1,-1 0-1,0 0 0,0 0 1,0 0-1,-1-1 0,-1 1 0,1-1 1,0-11-1,3-15 156,-3-1-1,0 1 1,-4-49 0,0 71-163,-1 1 1,0-1-1,0 0 1,-1 1 0,-1 0-1,0-1 1,-1 1-1,-8-14 1,10 20 1,0 1-1,-1 0 1,1 0 0,-1 1-1,0-1 1,0 1 0,-1 0-1,1 0 1,-1 0 0,0 1-1,0 0 1,0 0 0,0 0-1,-1 0 1,1 1 0,-1 0-1,1 0 1,-1 0 0,-10-1-1,4 1-5,0 1-1,0 1 0,0 0 1,1 0-1,-21 4 0,27-3 3,1 0 1,-1 1-1,0-1 0,1 1 0,-1 0 0,1 0 0,0 1 0,0-1 0,-1 1 1,2 0-1,-1 0 0,0 1 0,1-1 0,-1 1 0,1-1 0,-3 6 0,4-7-5,1-1 1,0 1-1,-1-1 0,1 1 0,0 0 0,0 0 0,0-1 0,1 1 0,-1 0 1,0 0-1,1 0 0,-1 0 0,1 0 0,-1 2 0,1 2-4,-1 11-39,3-13 61,0-1-3,-1-1-13,0 1-1,0 0 1,0 0-1,1-1 1,0 1 0,-1 0-1,1-1 1,0 0-1,0 1 1,0-1-1,0 0 1,0 0 0,1 0-1,3 2 1,-2-2 1,0 0 1,0 0 0,1 0 0,-1 0-1,1-1 1,-1 0 0,1 0 0,6 0-1,5 0 14,0-1 0,0-1-1,-1 0 1,23-6-1,-24 5 6,-1-1 0,1-1-1,-1 0 1,1-1 0,-1 0-1,-1-1 1,1-1 0,-1 0-1,0 0 1,0-1 0,19-19-1,109-97-151,-129 115 136,67-58-38,-71 60 39,1-1 1,-2-1 0,1 1-1,-1-1 1,0 0 0,0 0 0,5-14-1,-10 21 14,0-1 0,0 1 0,0-1-1,-1 0 1,1 1 0,-1-1 0,1 0 0,-1 0-1,0 1 1,0-1 0,0 0 0,0 0-1,0 1 1,-1-1 0,0 0 0,1 0 0,-1 1-1,0-1 1,0 1 0,-2-4 0,-5-2 0,5 7-14,0 1-1,0-1 0,0 0 0,0 1 1,0 0-1,0-1 0,0 1 0,0 0 1,1 0-1,-1 1 0,0-1 0,0 1 0,0-1 1,0 1-1,0 0 0,0 0 0,1 0 1,-1 1-1,1-1 0,-4 3 0,-7 4-26,1 1-1,-20 18 0,22-19 95,1 1-58,0 0 0,0 0 1,1 1-1,0 0 0,1 0 0,0 1 0,0 0 0,1 0 0,1 1 0,-7 19 0,10-25-10,0 1 0,1-1 0,0 0 0,0 1 0,0-1 0,1 1 0,0-1 0,0 1 0,1-1 0,0 1 0,0-1 0,0 0 0,1 1 0,0-1 0,0 0 0,1 0 0,-1 0 0,2 0-1,-1-1 1,0 1 0,1-1 0,7 8 0,-3-4 33,1-1 0,0-1-1,0 0 1,1 0 0,19 10-1,56 20-52,-56-26 14,39 21-1,-59-27 41,0 1 0,-1 0-1,1 0 1,-1 1 0,0 0-1,-1 0 1,0 1 0,7 10-1,-3 0 3,-1 0-1,0 0 0,-2 1 0,0 1 0,-1-1 0,-1 1 0,-1 1 1,-1-1-1,0 0 0,-2 1 0,0 0 0,-2 28 0,-1-38 4,0 0-1,0 0 1,-1 0-1,0 0 0,-1-1 1,0 1-1,-1-1 1,0 1-1,-1-1 1,0-1-1,0 1 0,-1-1 1,-1 0-1,-7 10 1,3-8 13,-1 1 0,0-1 1,0-1-1,-23 14 0,-60 30 197,66-39-266,18-9 23,1 0-1,-1-2 0,0 1 0,0-1 0,0-1 0,-19 4 1,26-7-2,1 1 1,0-1-1,0 0 0,-1 0 1,1 0-1,0-1 1,0 1-1,0-1 1,0 0-1,-1 0 1,1 0-1,0 0 0,0-1 1,1 1-1,-1-1 1,0 1-1,0-1 1,1 0-1,-1 0 1,1 0-1,0-1 1,-1 1-1,1-1 0,0 1 1,0-1-1,1 1 1,-1-1-1,-2-6 1,0 0-17,1-1 1,0 0 0,0 0 0,1 0 0,0-1-1,1 1 1,0 0 0,1-1 0,0 1 0,0-1-1,4-17 1,0 9-28,0 1 1,1-1-1,1 1 0,1 0 0,13-25 0,-10 25-10,0 0 1,2 1-1,0 0 0,23-25 0,-27 34 39,0 1-1,1-1 1,0 2 0,0-1 0,1 1-1,-1 1 1,1 0 0,0 0 0,1 1-1,13-4 1,0 3-20,0 1-1,1 1 1,40 1-1,-42 2 22,1-1 0,-1-1-1,1-1 1,27-7 0,-43 8-13,0-2 0,0 1 0,0-1 0,0-1 0,-1 1 0,8-7 0,41-37-24,-2 1 132,24-5 279,13-11 217,-75 51-475,-1-2 0,0 0 0,18-20 0,-31 30-86,1 1 0,0-1 0,-1 0 0,0 1 0,1-1 0,-2 0 0,1 0 0,0-1 0,-1 1 0,0 0 0,0-1 0,0 1 0,0 0 0,-1-1 0,0 1 0,0-1 0,0-6 0,-1 7-3,0 1 0,0-1 0,-1 0 0,1 0-1,-1 0 1,0 1 0,1-1 0,-2 1 0,1 0-1,0-1 1,-1 1 0,1 0 0,-1 0 0,0 1-1,0-1 1,0 0 0,-1 1 0,1 0 0,-6-3-1,2 2-12,1-1 0,-1 1 0,0 1 0,-1 0-1,1 0 1,0 0 0,0 1 0,-1 0 0,1 0 0,-1 1-1,1-1 1,-1 2 0,1-1 0,-1 1 0,1 1 0,-1-1-1,1 1 1,0 0 0,0 1 0,0 0 0,0 0 0,-9 6-1,4-1-3,0 0-1,1 1 0,0 0 0,1 1 1,0 0-1,0 0 0,1 2 1,0-1-1,1 1 0,-13 25 0,14-22 34,0 1 0,0-1 0,2 1 0,0 1 0,1-1 0,0 1 0,-1 29 0,4-38-17,1 0 0,1 0-1,-1 0 1,1-1-1,1 1 1,0 0 0,0-1-1,0 1 1,1-1-1,0 0 1,0 0 0,0 0-1,1 0 1,1-1-1,-1 1 1,1-1 0,0 0-1,0 0 1,7 5-1,-1-2 18,1-1 0,0 0 0,0-1 0,0-1 0,1 0 0,-1 0 0,2-2 0,-1 1 0,0-2 0,1 0-1,0 0 1,20 1 0,-11-3 32,0-1-1,0-1 1,0-1 0,0-1-1,0-1 1,39-12-1,-51 12-16,-1 0-1,1 0 0,-1-1 1,0 0-1,13-9 0,-7 1-218,-1 0 0,-1-1-1,14-16 1,50-59-3856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2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1 152 5631,'0'0'342,"1"9"-1,6 34 396,25 124 355,-29-155-1018,1 0-1,0 0 1,1-1-1,0 1 1,1-1-1,0 0 1,0-1-1,11 13 1,-13-18-36,0-1 1,0 0-1,0 0 1,1 0-1,-1-1 1,1 0-1,0 0 1,0 0 0,0 0-1,0-1 1,1 0-1,-1 0 1,1 0-1,-1-1 1,1 0-1,0 0 1,-1 0-1,1-1 1,11 0-1,-6-1-39,-1-1 0,1 0 0,-1-1 0,0 0-1,0-1 1,0 0 0,0 0 0,0-1 0,11-8-1,-4 1-1,-1 0 0,0-1 0,28-29 0,-40 36 18,1 0-1,-1-1 0,0 1 1,0-1-1,0 0 1,-1-1-1,0 1 0,-1 0 1,0-1-1,0 0 0,1-11 1,0-11 96,-1-50 1,-2 57-100,1-24-52,13-80-1,-14 124-86,0-2 42,0 4 273,-1 2-120,-3 8-107,1 0 1,0 0-1,1 0 0,0 1 1,0-1-1,1 1 0,0-1 1,0 11-1,8 81 210,-6-90-202,34 195 308,-2-19-53,10 218-120,-42-390-85,0 1-1,-1-1 1,0 1-1,-1-1 1,-4 17-1,3-22-1,-1 0-1,0 0 1,0 0 0,-1 0-1,-1-1 1,1 0-1,-2 1 1,-8 11-1,12-19 0,1 0-1,-1 0 0,1-1 0,-1 1 0,0-1 0,1 0 1,-1 1-1,0-1 0,0 0 0,0 0 0,0 0 1,0 0-1,-1 0 0,1-1 0,0 1 0,-4 0 0,1-1-10,1 0 0,0 0 0,0 0 0,-1 0 0,1-1 0,0 0 0,0 0 0,-6-2 0,-4-3-54,1 0 1,0-1-1,0 0 1,-13-12-1,13 10 34,2 0-1,-1-1 0,1-1 0,1 1 0,0-2 0,-14-21 1,19 26-21,0-2-1,1 1 1,0-1 0,0 1 0,1-1 0,0 0 0,1 0 0,0-1 0,0 1 0,1 0-1,-1-18 1,4 6-9,1 0 0,0 0 0,2 1 0,0 0 0,1 0 0,1 0 0,1 0 0,0 1 0,2 1 0,0-1 0,1 2 0,1-1 0,1 2 0,0-1 0,1 2 0,1 0-1,0 1 1,25-18 0,245-178-27,-249 181 98,46-44-1,-62 52-8,-2 0-1,0-1 1,22-35 0,-35 49-7,-3 5-9,0 0 0,0 0 0,-1 0 1,1 0-1,-1-1 0,0 1 1,0 0-1,2-7 0,-3 9 52,-11 2 11,7 1-54,0-1-1,0 1 1,0 0 0,0 0-1,0 0 1,0 1-1,0-1 1,1 1-1,-1 0 1,1 0-1,0 0 1,-1 0-1,2 1 1,-6 7-1,-3 5 57,1 1-1,-8 21 0,11-24-49,-44 102 95,44-97-8,1 0 1,0 0 0,2 0 0,-4 29-1,8-35-100,0 1-1,1 0 1,0-1 0,1 1-1,1-1 1,0 1-1,1-1 1,0 0-1,1 0 1,0-1-1,1 0 1,1 0 0,0 0-1,13 17 1,-12-18 5,2 0 1,-1-1-1,1 0 1,1-1-1,0 0 1,0 0-1,0-1 1,1 0-1,1-1 1,-1-1-1,1 0 1,0-1-1,27 8 1,-36-12 3,0-1 0,0 1 0,0 0 0,0-1 0,0 0-1,0 0 1,0 0 0,0-1 0,0 1 0,0-1 0,0 0 0,0 0 0,0-1 0,0 1 0,0-1 0,-1 0 0,7-3 0,-5 0 7,0 1-1,0 0 1,-1-1-1,0 0 0,0 0 1,0 0-1,-1-1 1,1 1-1,-1-1 1,4-9-1,0-4-35,0 0 1,-1-1-1,-1 0 0,0 1 0,-2-2 0,0 1 0,-1 0 0,-2-21 0,-2 24 26,-1 1 1,-1 0-1,-1-1 0,0 2 0,-1-1 0,-12-23 0,15 32 4,-16-21 28,11 46-95,7-13 35,1 0 0,-1 1 0,1-1 0,0 1-1,0-1 1,0 1 0,1-1 0,0 0 0,0 1-1,0-1 1,1 0 0,0 0 0,0 1 0,0-2-1,1 1 1,-1 0 0,1 0 0,1-1 0,6 8-1,-8-10 19,0 0-1,0 0 0,1 0 0,-1 0 0,1 0 1,-1-1-1,1 0 0,0 1 0,-1-1 0,1 0 1,0 0-1,0 0 0,0-1 0,0 1 0,0-1 1,5 1-1,-1-2-5,-1 0 0,1 0 1,0 0-1,12-4 1,-16 4 5,9-3-1,1-1-1,-1 0 0,0-1 0,-1-1 0,0 0 1,12-8-1,60-57-28,-43 36 25,-8 10 20,-31 25 50,2 19 130,-3 33-164,-1-41-38,1 0 1,0-1 0,0 1 0,1 0 0,0-1 0,1 1 0,0-1 0,4 11 0,0-4-3,1-1 1,1 0 0,0-1-1,1 0 1,15 19 0,-20-30 6,-1 1 0,1 0 0,0-1 0,0 0 1,0 0-1,0 0 0,1-1 0,-1 1 0,9 2 1,-9-4 1,-1 0 0,1 0 0,0-1 0,0 1 1,0-1-1,-1 0 0,1 0 0,0 0 0,0-1 1,0 0-1,-1 1 0,1-1 0,0 0 0,5-3 1,-2 1 9,0-1 1,-1 0-1,1-1 1,-1 1-1,0-1 1,0-1 0,0 1-1,-1-1 1,0 0-1,0 0 1,6-11-1,4-7 57,19-48-1,-31 66-45,0-1 3,0-1 0,0 0 0,-1 0 0,0 0 0,0 0 0,0-8 0,0 5-33,-1 3-22,-4 26 29,1-10 1,1 0-1,0 1 1,0-1 0,1 1-1,0-1 1,1 1 0,2 12-1,-2-15 29,0-1-1,0 0 1,1 1-1,-1-1 0,1 0 1,1 0-1,-1 0 1,1 0-1,0-1 0,0 1 1,0-1-1,0 1 1,1-1-1,0 0 0,0-1 1,0 1-1,0 0 1,1-1-1,7 5 0,-3-4 24,-1-1 1,1 1-1,0-1 0,0-1 0,0 0 0,0 0 0,1-1 0,-1 0 0,0 0 0,18-2 0,-4-2-12,1-1 1,-1-1-1,0 0 0,0-2 0,0-1 0,-1-1 0,40-22 1,-36 14-146,-3-3-2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0T13:24:41.42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194 0 4095,'0'0'955,"-2"1"-854,-18 13 147,1 1 0,0 0-1,1 1 1,1 1 0,0 1-1,1 1 1,-14 21 0,25-31-206,0 1 1,1 0-1,-1 0 0,2 0 1,0 1-1,0-1 1,1 1-1,0-1 1,-1 18-1,3 6 231,5 59 0,-3-71-192,2 0-1,0 0 0,9 27 1,-11-42-45,0 0 1,1 0-1,1 0 1,-1 0-1,1-1 1,0 1-1,0-1 1,1 0-1,0-1 0,0 1 1,0-1-1,1 0 1,9 7-1,-11-9-18,1-1 0,0 0 0,0 0 0,0 0 0,0-1 0,0 1 0,1-1 0,-1-1 0,0 1 0,0-1 0,1 0 0,-1 0 0,0 0 0,1-1 0,5-1 0,-6 0-23,-1 0-1,0 0 1,0 0-1,0-1 1,0 0-1,0 0 1,-1 0-1,1 0 1,-1 0-1,0-1 1,0 1-1,0-1 1,0 0-1,-1 0 1,1 0-1,-1-1 1,0 1-1,0 0 1,-1-1-1,1 1 1,-1-1-1,0 0 1,0-6-1,0-1-16,0-1-1,-1 1 1,-1 0-1,0 0 1,-1 0-1,0 1 1,-6-19-1,4 17 12,3 7 4,-1 0 0,0 0 0,0 0 0,-1 0 0,-5-9 0,8 15 30,0-1-17,0 1 0,-1 0 0,1-1 1,0 1-1,0-1 0,0 1 0,-1 0 0,1-1 0,0 1 1,-1 0-1,1 0 0,0-1 0,0 1 0,-1 0 0,1 0 0,-1-1 1,1 1-1,0 0 0,-1 0 0,1 0 0,0 0 0,-1-1 1,0 1-1,0 0-7,-1 0 0,0 0 0,1 1 0,-1-1 0,1 0 0,-1 1 0,1-1 0,-1 1 0,1-1 0,0 1 0,-1 0 0,1-1 0,0 1 0,-1 0 0,1 0 0,0 0 0,0 0 0,0 0 0,0 0 0,0 1 0,0-1 0,-1 2 0,-1 0-19,-10 14 0,1 0 0,1 0 1,1 1-1,1 0 0,0 1 0,-7 22 0,10-26 20,5-13 0,1-1 0,0 0 0,-1 1 0,1-1 0,0 0 0,0 1 0,-1-1 0,1 1 0,0-1 0,0 0 0,1 1 0,-1-1 0,0 1 0,1 1 0,2 15 0,-2-14-1,0 0-7,0-1 0,0 0 1,0 0-1,1 0 0,-1 0 0,1 0 0,3 4 0,-4-5 5,0 0 0,0 0 0,0 0 0,1 0 0,-1 0 0,1 0-1,0 0 1,-1-1 0,1 1 0,0 0 0,0-1 0,0 0 0,0 1-1,0-1 1,0 0 0,3 1 0,1 0 3,-5-1 15,0-1-1,0 1 1,1-1-1,-1 0 1,0 1-1,0-1 1,0 0 0,0 0-1,1 0 1,-1 0-1,0 0 1,0 0 0,1 0-1,-1 0 1,0 0-1,0 0 1,0-1-1,1 1 1,-1 0 0,0-1-1,0 1 1,0-1-1,0 0 1,0 1-1,0-1 1,0 0 0,0 0-1,0 1 1,1-2-1,0 0-35,1-1 0,0 1 0,-1-1-1,1 1 1,-1-1 0,0 0 0,0 0-1,0 0 1,0 0 0,-1 0 0,1 0-1,-1 0 1,0-1 0,0 1 0,0-1 0,0 1-1,0-1 1,-1 1 0,0-1 0,1 1-1,-1-1 1,-1 1 0,1-1 0,0 1-1,-1-1 1,0 1 0,0-1 0,-1-3-1,2 6 20,-1-2-1,0-1-1,1 1 1,-1 0 0,0 0 0,-1 0 0,1 0-1,0 0 1,-1 0 0,-2-3 0,-2 1 13,-3 4-10,7 2-4,-1 0-1,1 0 1,0 0-1,-1 0 0,1 0 1,0 0-1,0 1 1,0-1-1,0 1 0,0 0 1,0-1-1,0 1 1,0 0-1,1 0 0,-1 0 1,1 0-1,-1 0 1,1 1-1,-1 2 0,-2 3-13,1 0 0,-1 1-1,2-1 1,-3 10-1,4-13 23,0-3 1,1-1 0,0 1 0,-1 0-1,1-1 1,0 1 0,0 0 0,0-1 0,0 1 0,0 0 0,1-1-1,-1 1 1,1 2 0,3 8 10,-1-9-17,-1-2 2,-2 0 3,1 0 1,0 0-1,0 0 0,1 0 0,-1-1 0,0 1 0,0 0 0,0-1 0,0 1 0,0-1 0,1 1 0,-1-1 0,0 0 0,1 1 1,-1-1-1,0 0 0,1 0 0,-1 0 0,0 0 0,1 0 0,-1 0 0,0 0 0,0 0 0,1-1 0,-1 1 0,0 0 1,1-1-1,-1 1 0,0-1 0,0 0 0,2 0 0,0-1 16,2 0-390,0-1 0,-1 1 0,1-1 0,-1 0-1,1-1 1,5-5 0,-3 1-1909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4716-4C46-4B2B-BF67-69C3AA8DC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34C87-A24D-4A9C-9AD4-FC6AC512A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FC24B-02AE-48C6-9D31-8D5A8E5F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7CDDC-A2EC-4EC1-A67E-36CECFCB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C33D-C24C-490A-8468-6F22302A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2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4492B-1F0F-45CB-9D0B-D7C2994C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9A8CB-FDC6-4BB1-AFBF-34DB73B0A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8B1A-FAC2-423B-B823-8B4B919F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55588-8F18-46D5-B731-99ED24E4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52FF9-1DE6-49CC-9523-7C9A57A4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5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43C7F-7EB4-4DD8-ABF3-C95935E2C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7CA5A-9DF9-4911-8532-0C1514244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ABC8-8B5C-4BBA-BFDD-FA36F7DC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F1071-D8BC-48FE-AE8A-384EB7A5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F159-9102-464D-9F6F-866ED92D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47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DEAEF-CD89-4C83-96B5-20591D98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16DE-6136-45D6-A492-C03022375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103E4-24FE-48AC-83E1-BAE8591E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5A185-CBB2-4E11-8F9C-F214F92B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B1A1D-2115-4113-A822-ABE3CE07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73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A55-DB42-4B8B-94FD-9886DD3A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EA8A6-F1E0-4638-9B96-D48AEF2BA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D350A-0B94-4BDC-8E4E-A57108E2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1B47-8216-484E-B232-F18FB19F8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135F-C76D-43DF-9085-8D4D9CAB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97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DD07-3E8A-49FA-9E78-AF19DF90F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D852-215C-4199-AF21-58C97E18F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5AF9-5D7E-464A-9CDD-A3CD2A38A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3E35E-D3F1-4E43-B23A-9482EA07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960B0-FC4B-41FB-B542-1838C537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8D50B-C166-49F9-ABE3-86D19D02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8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5709-5FDA-4AFF-9750-FB317799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4CD-DF62-4055-BA10-10D38AD79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FA3D1-8548-466A-88C4-EACDBFC98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849FA-D319-4C0A-BC6B-616C7E842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646FF-FD71-4DE0-B35E-924A1B77C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489EC-9D2F-4EC3-B0EF-AA2E008A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01E6D-F4CC-4ACD-8A25-479EE5B3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D9DB26-A171-4295-A8B9-AD2BA1CE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7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2E3E-A312-4EAE-8B2E-C3803E9E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46B7C-A0C2-4520-919B-9AD3A95F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F04EB-03B8-40DE-94D2-FC1DA9F5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97594-5E97-41A1-83DB-8B69C58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43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6AEF9-085A-435D-A7D4-AEDECE7E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D51E8-187A-4305-B12A-823B01FD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F8F87-5100-4C26-B0CB-E13AFC21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5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71F2-9675-4604-95F3-6EB080FF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3680-1F30-466C-9C64-8D1B111D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425E-5E9D-492D-B222-3DD75E74E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9AE9A-A8B3-41DE-999C-56AB824F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BC838-7053-4A8E-A45E-B953715D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77B39-755E-4750-971C-24D29D32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47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1573-62AB-4E4C-8BDF-D892CF07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34B5C3-8DEA-437D-A48C-8E55FFD32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FC6EE-A65A-44BF-B810-6744632E1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43C62-ED7D-454A-ABAC-2AFCE501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84685-6BD7-41E6-8165-A9177064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63DE4-B398-4887-B526-7D7375F5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4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FE7B4-C28C-47C3-900A-F3D2BA7D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DC8C9-835D-4183-8F19-3DB099339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F2F7C-7489-4E9B-9B0E-2711F5112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A82C7-A93D-433D-9953-2B637C308195}" type="datetimeFigureOut">
              <a:rPr lang="en-GB" smtClean="0"/>
              <a:t>03/06/2021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463AB-4691-456D-9449-FD214E3A2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A487B-86EA-449B-A305-ED8BFFD88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398E9-E3D3-4926-B690-226B2C37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3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98" Type="http://schemas.openxmlformats.org/officeDocument/2006/relationships/image" Target="../media/image90.png"/><Relationship Id="rId109" Type="http://schemas.openxmlformats.org/officeDocument/2006/relationships/image" Target="../media/image94.png"/><Relationship Id="rId3" Type="http://schemas.openxmlformats.org/officeDocument/2006/relationships/image" Target="../media/image24.png"/><Relationship Id="rId97" Type="http://schemas.openxmlformats.org/officeDocument/2006/relationships/customXml" Target="../ink/ink20.xml"/><Relationship Id="rId104" Type="http://schemas.openxmlformats.org/officeDocument/2006/relationships/customXml" Target="../ink/ink25.xml"/><Relationship Id="rId112" Type="http://schemas.openxmlformats.org/officeDocument/2006/relationships/image" Target="../media/image5.png"/><Relationship Id="rId103" Type="http://schemas.openxmlformats.org/officeDocument/2006/relationships/customXml" Target="../ink/ink24.xml"/><Relationship Id="rId108" Type="http://schemas.openxmlformats.org/officeDocument/2006/relationships/customXml" Target="../ink/ink27.xml"/><Relationship Id="rId2" Type="http://schemas.openxmlformats.org/officeDocument/2006/relationships/image" Target="../media/image4.emf"/><Relationship Id="rId96" Type="http://schemas.openxmlformats.org/officeDocument/2006/relationships/image" Target="../media/image89.png"/><Relationship Id="rId107" Type="http://schemas.openxmlformats.org/officeDocument/2006/relationships/image" Target="../media/image93.png"/><Relationship Id="rId111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102" Type="http://schemas.openxmlformats.org/officeDocument/2006/relationships/customXml" Target="../ink/ink23.xml"/><Relationship Id="rId110" Type="http://schemas.openxmlformats.org/officeDocument/2006/relationships/customXml" Target="../ink/ink28.xml"/><Relationship Id="rId5" Type="http://schemas.openxmlformats.org/officeDocument/2006/relationships/customXml" Target="../ink/ink19.xml"/><Relationship Id="rId106" Type="http://schemas.openxmlformats.org/officeDocument/2006/relationships/customXml" Target="../ink/ink26.xml"/><Relationship Id="rId99" Type="http://schemas.openxmlformats.org/officeDocument/2006/relationships/customXml" Target="../ink/ink21.xml"/><Relationship Id="rId101" Type="http://schemas.openxmlformats.org/officeDocument/2006/relationships/customXml" Target="../ink/ink22.xml"/><Relationship Id="rId4" Type="http://schemas.openxmlformats.org/officeDocument/2006/relationships/image" Target="../media/image25.png"/><Relationship Id="rId100" Type="http://schemas.openxmlformats.org/officeDocument/2006/relationships/image" Target="../media/image91.png"/><Relationship Id="rId105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0.png"/><Relationship Id="rId18" Type="http://schemas.openxmlformats.org/officeDocument/2006/relationships/customXml" Target="../ink/ink6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customXml" Target="../ink/ink3.xml"/><Relationship Id="rId17" Type="http://schemas.openxmlformats.org/officeDocument/2006/relationships/image" Target="../media/image710.png"/><Relationship Id="rId2" Type="http://schemas.openxmlformats.org/officeDocument/2006/relationships/image" Target="../media/image4.emf"/><Relationship Id="rId16" Type="http://schemas.openxmlformats.org/officeDocument/2006/relationships/customXml" Target="../ink/ink5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6.png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10" Type="http://schemas.openxmlformats.org/officeDocument/2006/relationships/customXml" Target="../ink/ink2.xml"/><Relationship Id="rId19" Type="http://schemas.openxmlformats.org/officeDocument/2006/relationships/image" Target="../media/image810.png"/><Relationship Id="rId4" Type="http://schemas.openxmlformats.org/officeDocument/2006/relationships/image" Target="../media/image6.png"/><Relationship Id="rId9" Type="http://schemas.openxmlformats.org/officeDocument/2006/relationships/image" Target="../media/image80.png"/><Relationship Id="rId1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customXml" Target="../ink/ink11.xml"/><Relationship Id="rId2" Type="http://schemas.openxmlformats.org/officeDocument/2006/relationships/image" Target="../media/image4.em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7.png"/><Relationship Id="rId14" Type="http://schemas.openxmlformats.org/officeDocument/2006/relationships/customXml" Target="../ink/ink1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.xml"/><Relationship Id="rId18" Type="http://schemas.openxmlformats.org/officeDocument/2006/relationships/image" Target="../media/image40.png"/><Relationship Id="rId3" Type="http://schemas.openxmlformats.org/officeDocument/2006/relationships/customXml" Target="../ink/ink13.xml"/><Relationship Id="rId21" Type="http://schemas.openxmlformats.org/officeDocument/2006/relationships/customXml" Target="../ink/ink18.xml"/><Relationship Id="rId12" Type="http://schemas.openxmlformats.org/officeDocument/2006/relationships/image" Target="../media/image37.png"/><Relationship Id="rId17" Type="http://schemas.openxmlformats.org/officeDocument/2006/relationships/customXml" Target="../ink/ink16.xml"/><Relationship Id="rId2" Type="http://schemas.openxmlformats.org/officeDocument/2006/relationships/image" Target="../media/image22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15" Type="http://schemas.openxmlformats.org/officeDocument/2006/relationships/customXml" Target="../ink/ink15.xml"/><Relationship Id="rId19" Type="http://schemas.openxmlformats.org/officeDocument/2006/relationships/customXml" Target="../ink/ink17.xml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D3D469A-E402-654F-9985-939376F6B5B5}"/>
              </a:ext>
            </a:extLst>
          </p:cNvPr>
          <p:cNvGrpSpPr/>
          <p:nvPr/>
        </p:nvGrpSpPr>
        <p:grpSpPr>
          <a:xfrm>
            <a:off x="439558" y="612646"/>
            <a:ext cx="7026114" cy="4460558"/>
            <a:chOff x="439558" y="612646"/>
            <a:chExt cx="7026114" cy="4460558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D67B13F-6A57-0046-A78F-07418B3C80A3}"/>
                </a:ext>
              </a:extLst>
            </p:cNvPr>
            <p:cNvSpPr txBox="1">
              <a:spLocks/>
            </p:cNvSpPr>
            <p:nvPr/>
          </p:nvSpPr>
          <p:spPr>
            <a:xfrm>
              <a:off x="439558" y="1350713"/>
              <a:ext cx="7026114" cy="9620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7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Hey You!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8B7264-A45C-DE41-B28A-D4A1D935BFA1}"/>
                </a:ext>
              </a:extLst>
            </p:cNvPr>
            <p:cNvSpPr/>
            <p:nvPr/>
          </p:nvSpPr>
          <p:spPr>
            <a:xfrm>
              <a:off x="550646" y="612646"/>
              <a:ext cx="199445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KS1/2 Art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5D38E27-A65C-1944-B28A-04BD3DADBE81}"/>
                </a:ext>
              </a:extLst>
            </p:cNvPr>
            <p:cNvSpPr txBox="1">
              <a:spLocks/>
            </p:cNvSpPr>
            <p:nvPr/>
          </p:nvSpPr>
          <p:spPr>
            <a:xfrm>
              <a:off x="439558" y="2528250"/>
              <a:ext cx="7026114" cy="44335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By</a:t>
              </a:r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Dapo Adeola </a:t>
              </a:r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and</a:t>
              </a:r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eighteen talented Black illustrators: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1D78C5D-560F-C443-8E0D-C5548E3E32A8}"/>
                </a:ext>
              </a:extLst>
            </p:cNvPr>
            <p:cNvSpPr txBox="1">
              <a:spLocks/>
            </p:cNvSpPr>
            <p:nvPr/>
          </p:nvSpPr>
          <p:spPr>
            <a:xfrm>
              <a:off x="439558" y="2986420"/>
              <a:ext cx="2222619" cy="1812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Alyissa Johnson</a:t>
              </a:r>
            </a:p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Jade Orlando</a:t>
              </a:r>
            </a:p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Reggie Brown</a:t>
              </a:r>
            </a:p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Chanté Timothy</a:t>
              </a:r>
            </a:p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Sharee Miller</a:t>
              </a:r>
            </a:p>
            <a:p>
              <a:pPr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Diane Ewen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C6E4B7B2-46AA-284E-A219-36A98669059E}"/>
                </a:ext>
              </a:extLst>
            </p:cNvPr>
            <p:cNvSpPr txBox="1">
              <a:spLocks/>
            </p:cNvSpPr>
            <p:nvPr/>
          </p:nvSpPr>
          <p:spPr>
            <a:xfrm>
              <a:off x="2610967" y="2982746"/>
              <a:ext cx="2415252" cy="20833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Onyinye Iwu</a:t>
              </a:r>
            </a:p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Gladys Jose</a:t>
              </a:r>
            </a:p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Bex Glendining</a:t>
              </a:r>
            </a:p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Dunni Mustapha</a:t>
              </a:r>
            </a:p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Charlot Kristensen</a:t>
              </a:r>
            </a:p>
            <a:p>
              <a:pPr algn="ct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Camilla Sucre</a:t>
              </a:r>
              <a:endParaRPr lang="en-GB" sz="2000" b="1" dirty="0">
                <a:solidFill>
                  <a:srgbClr val="FABC2F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4F78B6D7-634F-914C-B706-3A1AF317B3B4}"/>
                </a:ext>
              </a:extLst>
            </p:cNvPr>
            <p:cNvSpPr txBox="1">
              <a:spLocks/>
            </p:cNvSpPr>
            <p:nvPr/>
          </p:nvSpPr>
          <p:spPr>
            <a:xfrm>
              <a:off x="4992547" y="2989834"/>
              <a:ext cx="2239800" cy="20833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Jobe Anderson Joelle Avelino Nicole Miles Kingsley Nebechi Derick Brooks</a:t>
              </a:r>
            </a:p>
            <a:p>
              <a:pPr algn="r">
                <a:lnSpc>
                  <a:spcPts val="2800"/>
                </a:lnSpc>
              </a:pPr>
              <a:r>
                <a:rPr lang="en-GB" sz="20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Selom Sunu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B249B-99F5-704F-B464-153D9DDC6419}"/>
              </a:ext>
            </a:extLst>
          </p:cNvPr>
          <p:cNvGrpSpPr/>
          <p:nvPr/>
        </p:nvGrpSpPr>
        <p:grpSpPr>
          <a:xfrm>
            <a:off x="7788673" y="612645"/>
            <a:ext cx="3841106" cy="4453721"/>
            <a:chOff x="7788673" y="612645"/>
            <a:chExt cx="3841106" cy="44537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2E84BE-16CC-604B-A6F6-C821731A8C6F}"/>
                </a:ext>
              </a:extLst>
            </p:cNvPr>
            <p:cNvGrpSpPr/>
            <p:nvPr/>
          </p:nvGrpSpPr>
          <p:grpSpPr>
            <a:xfrm>
              <a:off x="7963829" y="612646"/>
              <a:ext cx="3665950" cy="4453720"/>
              <a:chOff x="7963829" y="612646"/>
              <a:chExt cx="3665950" cy="445372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5C37DA-3838-D045-9E2D-B590633CD3AB}"/>
                  </a:ext>
                </a:extLst>
              </p:cNvPr>
              <p:cNvSpPr/>
              <p:nvPr/>
            </p:nvSpPr>
            <p:spPr>
              <a:xfrm>
                <a:off x="8144935" y="788045"/>
                <a:ext cx="3484844" cy="4278321"/>
              </a:xfrm>
              <a:prstGeom prst="rect">
                <a:avLst/>
              </a:prstGeom>
              <a:solidFill>
                <a:srgbClr val="FABC2F"/>
              </a:solidFill>
              <a:ln>
                <a:solidFill>
                  <a:srgbClr val="FFD4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D2E0E1-9436-D242-BACF-48BC0F506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3829" y="612646"/>
                <a:ext cx="3484844" cy="4276854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BB2AD9-3C2B-BF44-BED3-D7E9FB708229}"/>
                </a:ext>
              </a:extLst>
            </p:cNvPr>
            <p:cNvSpPr/>
            <p:nvPr/>
          </p:nvSpPr>
          <p:spPr>
            <a:xfrm rot="16200000">
              <a:off x="5712445" y="2688873"/>
              <a:ext cx="4344815" cy="19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Hey You! cover illustration © Dapo Adeola, 2021. Typography © Alyissa Johnson,  2021.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70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6EBF1D-B80E-D840-BF59-ED67AF751B8F}"/>
              </a:ext>
            </a:extLst>
          </p:cNvPr>
          <p:cNvGrpSpPr/>
          <p:nvPr/>
        </p:nvGrpSpPr>
        <p:grpSpPr>
          <a:xfrm>
            <a:off x="-1" y="0"/>
            <a:ext cx="11887733" cy="6903621"/>
            <a:chOff x="-1" y="0"/>
            <a:chExt cx="11887733" cy="6903621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E8172BB-50F4-1346-BF97-2931C35D4820}"/>
                </a:ext>
              </a:extLst>
            </p:cNvPr>
            <p:cNvSpPr txBox="1"/>
            <p:nvPr/>
          </p:nvSpPr>
          <p:spPr>
            <a:xfrm>
              <a:off x="1902109" y="2566590"/>
              <a:ext cx="5847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Look at the list of positive character traits. These are our superpowers. By displaying these attributes in our everyday lives, we can help ourselves and others achieve greatness.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C2987A-AACF-0E4C-91B2-9E1BF94894B7}"/>
                </a:ext>
              </a:extLst>
            </p:cNvPr>
            <p:cNvSpPr txBox="1"/>
            <p:nvPr/>
          </p:nvSpPr>
          <p:spPr>
            <a:xfrm>
              <a:off x="1907621" y="352991"/>
              <a:ext cx="4879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Activity </a:t>
              </a:r>
              <a:r>
                <a:rPr lang="en-US" sz="4800" b="1" dirty="0">
                  <a:solidFill>
                    <a:srgbClr val="FABC2F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Three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D7AC86-8152-6B47-B65F-0B7EE231675A}"/>
                </a:ext>
              </a:extLst>
            </p:cNvPr>
            <p:cNvGrpSpPr/>
            <p:nvPr/>
          </p:nvGrpSpPr>
          <p:grpSpPr>
            <a:xfrm>
              <a:off x="8582033" y="635625"/>
              <a:ext cx="3305699" cy="6222375"/>
              <a:chOff x="8582033" y="635625"/>
              <a:chExt cx="3305699" cy="622237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0EBFBB7D-F87E-8B43-BA41-D278234D6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2033" y="1968500"/>
                <a:ext cx="3305699" cy="4889500"/>
              </a:xfrm>
              <a:prstGeom prst="rect">
                <a:avLst/>
              </a:prstGeom>
            </p:spPr>
          </p:pic>
          <p:pic>
            <p:nvPicPr>
              <p:cNvPr id="54" name="Picture 4" descr="See the source image">
                <a:extLst>
                  <a:ext uri="{FF2B5EF4-FFF2-40B4-BE49-F238E27FC236}">
                    <a16:creationId xmlns:a16="http://schemas.microsoft.com/office/drawing/2014/main" id="{D6C2F185-87BC-3344-97B8-E6D33E10B7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56963">
                <a:off x="9033165" y="635625"/>
                <a:ext cx="2403432" cy="895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78F114C-FF74-8F4F-9378-28921FD2E0F6}"/>
                </a:ext>
              </a:extLst>
            </p:cNvPr>
            <p:cNvSpPr txBox="1"/>
            <p:nvPr/>
          </p:nvSpPr>
          <p:spPr>
            <a:xfrm>
              <a:off x="-1" y="0"/>
              <a:ext cx="1653621" cy="6903621"/>
            </a:xfrm>
            <a:prstGeom prst="rect">
              <a:avLst/>
            </a:prstGeom>
            <a:solidFill>
              <a:srgbClr val="FABC2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kindness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loyalty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friendliness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honesty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dependability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resilience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respectfulness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pride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courage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empathy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optimism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energy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humour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confidence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creativity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cheerfulness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positivity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reliability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EF6C79-A3DC-EB4F-BC83-97C5716EEC2C}"/>
                </a:ext>
              </a:extLst>
            </p:cNvPr>
            <p:cNvGrpSpPr/>
            <p:nvPr/>
          </p:nvGrpSpPr>
          <p:grpSpPr>
            <a:xfrm>
              <a:off x="1867477" y="1316350"/>
              <a:ext cx="6440037" cy="1085220"/>
              <a:chOff x="1811187" y="5157361"/>
              <a:chExt cx="6440037" cy="1085220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CCF82E96-36C6-AB48-8A70-F239376752B2}"/>
                  </a:ext>
                </a:extLst>
              </p:cNvPr>
              <p:cNvGrpSpPr/>
              <p:nvPr/>
            </p:nvGrpSpPr>
            <p:grpSpPr>
              <a:xfrm>
                <a:off x="5047261" y="5746141"/>
                <a:ext cx="1022760" cy="496440"/>
                <a:chOff x="2765390" y="263340"/>
                <a:chExt cx="1022760" cy="496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8F648860-41DD-6D40-B585-33C5A253DD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65390" y="297180"/>
                    <a:ext cx="157320" cy="195840"/>
                  </p14:xfrm>
                </p:contentPart>
              </mc:Choice>
              <mc:Fallback xmlns=""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B9CD0B75-0456-4B2C-98FB-6153E44E7653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2729750" y="261540"/>
                      <a:ext cx="228960" cy="267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6FE5CA1C-C8B1-AE4E-B652-AECDBD3E42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71590" y="263340"/>
                    <a:ext cx="162720" cy="43380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A7293C02-B664-4AD0-ABF2-1254BEC5AEBB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2835950" y="227340"/>
                      <a:ext cx="234360" cy="50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9D7E7651-44F3-694F-8269-640EB48033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9750" y="484380"/>
                    <a:ext cx="698400" cy="27540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20D1C1EB-7345-4862-9D56-1DD3E79EBC54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3053750" y="448380"/>
                      <a:ext cx="770040" cy="347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AB90B89-84B8-3845-A6E0-8F29640ECF8B}"/>
                  </a:ext>
                </a:extLst>
              </p:cNvPr>
              <p:cNvGrpSpPr/>
              <p:nvPr/>
            </p:nvGrpSpPr>
            <p:grpSpPr>
              <a:xfrm>
                <a:off x="1811187" y="5157361"/>
                <a:ext cx="6440037" cy="984157"/>
                <a:chOff x="1811187" y="5157361"/>
                <a:chExt cx="6440037" cy="984157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89143C1-E87C-A749-B494-86615B4B7FA1}"/>
                    </a:ext>
                  </a:extLst>
                </p:cNvPr>
                <p:cNvSpPr txBox="1"/>
                <p:nvPr/>
              </p:nvSpPr>
              <p:spPr>
                <a:xfrm>
                  <a:off x="1811187" y="5310521"/>
                  <a:ext cx="644003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/>
                    <a:t>                      </a:t>
                  </a:r>
                  <a:r>
                    <a:rPr lang="en-GB" sz="2400" b="1" dirty="0"/>
                    <a:t>have your own incredible </a:t>
                  </a:r>
                </a:p>
                <a:p>
                  <a:r>
                    <a:rPr lang="en-GB" sz="2400" b="1" dirty="0"/>
                    <a:t>superpowers that make                   unstoppable</a:t>
                  </a:r>
                </a:p>
              </p:txBody>
            </p: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02893187-A0F1-FE42-94EA-2CD65E787DEF}"/>
                    </a:ext>
                  </a:extLst>
                </p:cNvPr>
                <p:cNvGrpSpPr/>
                <p:nvPr/>
              </p:nvGrpSpPr>
              <p:grpSpPr>
                <a:xfrm>
                  <a:off x="2210108" y="5256361"/>
                  <a:ext cx="1022760" cy="496440"/>
                  <a:chOff x="2765390" y="263340"/>
                  <a:chExt cx="1022760" cy="496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1">
                    <p14:nvContentPartPr>
                      <p14:cNvPr id="91" name="Ink 90">
                        <a:extLst>
                          <a:ext uri="{FF2B5EF4-FFF2-40B4-BE49-F238E27FC236}">
                            <a16:creationId xmlns:a16="http://schemas.microsoft.com/office/drawing/2014/main" id="{F4A56CCD-32B7-8F4B-865B-A674FDE51C9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65390" y="297180"/>
                      <a:ext cx="157320" cy="195840"/>
                    </p14:xfrm>
                  </p:contentPart>
                </mc:Choice>
                <mc:Fallback xmlns="">
                  <p:pic>
                    <p:nvPicPr>
                      <p:cNvPr id="1054" name="Ink 1053">
                        <a:extLst>
                          <a:ext uri="{FF2B5EF4-FFF2-40B4-BE49-F238E27FC236}">
                            <a16:creationId xmlns:a16="http://schemas.microsoft.com/office/drawing/2014/main" id="{24ACA567-ECEA-4CBB-90AA-6B57392794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2729750" y="261540"/>
                        <a:ext cx="228960" cy="267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2">
                    <p14:nvContentPartPr>
                      <p14:cNvPr id="92" name="Ink 91">
                        <a:extLst>
                          <a:ext uri="{FF2B5EF4-FFF2-40B4-BE49-F238E27FC236}">
                            <a16:creationId xmlns:a16="http://schemas.microsoft.com/office/drawing/2014/main" id="{A4065D4C-670F-254D-952D-56407E9A038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71590" y="263340"/>
                      <a:ext cx="162720" cy="433800"/>
                    </p14:xfrm>
                  </p:contentPart>
                </mc:Choice>
                <mc:Fallback xmlns="">
                  <p:pic>
                    <p:nvPicPr>
                      <p:cNvPr id="1055" name="Ink 1054">
                        <a:extLst>
                          <a:ext uri="{FF2B5EF4-FFF2-40B4-BE49-F238E27FC236}">
                            <a16:creationId xmlns:a16="http://schemas.microsoft.com/office/drawing/2014/main" id="{7E8FDE07-8195-49AC-A50F-58966EBBF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2835950" y="227340"/>
                        <a:ext cx="234360" cy="505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3">
                    <p14:nvContentPartPr>
                      <p14:cNvPr id="93" name="Ink 92">
                        <a:extLst>
                          <a:ext uri="{FF2B5EF4-FFF2-40B4-BE49-F238E27FC236}">
                            <a16:creationId xmlns:a16="http://schemas.microsoft.com/office/drawing/2014/main" id="{4BD81590-18F8-9F4C-971F-767A1E05FC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89750" y="484380"/>
                      <a:ext cx="698400" cy="275400"/>
                    </p14:xfrm>
                  </p:contentPart>
                </mc:Choice>
                <mc:Fallback xmlns="">
                  <p:pic>
                    <p:nvPicPr>
                      <p:cNvPr id="1059" name="Ink 1058">
                        <a:extLst>
                          <a:ext uri="{FF2B5EF4-FFF2-40B4-BE49-F238E27FC236}">
                            <a16:creationId xmlns:a16="http://schemas.microsoft.com/office/drawing/2014/main" id="{F046E9AC-7105-4C10-98C2-4342F7B64D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3053750" y="448380"/>
                        <a:ext cx="770040" cy="347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9749D168-3902-A140-B6FE-3FDDA92C8FE5}"/>
                    </a:ext>
                  </a:extLst>
                </p:cNvPr>
                <p:cNvGrpSpPr/>
                <p:nvPr/>
              </p:nvGrpSpPr>
              <p:grpSpPr>
                <a:xfrm>
                  <a:off x="1844728" y="5157361"/>
                  <a:ext cx="270720" cy="201600"/>
                  <a:chOff x="2260310" y="164340"/>
                  <a:chExt cx="270720" cy="2016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4">
                    <p14:nvContentPartPr>
                      <p14:cNvPr id="95" name="Ink 94">
                        <a:extLst>
                          <a:ext uri="{FF2B5EF4-FFF2-40B4-BE49-F238E27FC236}">
                            <a16:creationId xmlns:a16="http://schemas.microsoft.com/office/drawing/2014/main" id="{2E0AAE46-13FC-2546-B877-DFDBB45A99E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260310" y="164340"/>
                      <a:ext cx="120240" cy="192240"/>
                    </p14:xfrm>
                  </p:contentPart>
                </mc:Choice>
                <mc:Fallback xmlns="">
                  <p:pic>
                    <p:nvPicPr>
                      <p:cNvPr id="1065" name="Ink 1064">
                        <a:extLst>
                          <a:ext uri="{FF2B5EF4-FFF2-40B4-BE49-F238E27FC236}">
                            <a16:creationId xmlns:a16="http://schemas.microsoft.com/office/drawing/2014/main" id="{9631678C-2981-4143-B505-F8A3F58387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5"/>
                      <a:stretch>
                        <a:fillRect/>
                      </a:stretch>
                    </p:blipFill>
                    <p:spPr>
                      <a:xfrm>
                        <a:off x="2224670" y="128700"/>
                        <a:ext cx="191880" cy="263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6">
                    <p14:nvContentPartPr>
                      <p14:cNvPr id="96" name="Ink 95">
                        <a:extLst>
                          <a:ext uri="{FF2B5EF4-FFF2-40B4-BE49-F238E27FC236}">
                            <a16:creationId xmlns:a16="http://schemas.microsoft.com/office/drawing/2014/main" id="{E76B4AB0-690A-8248-B93B-3CA8A322D24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469830" y="203220"/>
                      <a:ext cx="61200" cy="162720"/>
                    </p14:xfrm>
                  </p:contentPart>
                </mc:Choice>
                <mc:Fallback xmlns="">
                  <p:pic>
                    <p:nvPicPr>
                      <p:cNvPr id="1066" name="Ink 1065">
                        <a:extLst>
                          <a:ext uri="{FF2B5EF4-FFF2-40B4-BE49-F238E27FC236}">
                            <a16:creationId xmlns:a16="http://schemas.microsoft.com/office/drawing/2014/main" id="{298DCB9D-844B-46BA-A6D9-2F69DD017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7"/>
                      <a:stretch>
                        <a:fillRect/>
                      </a:stretch>
                    </p:blipFill>
                    <p:spPr>
                      <a:xfrm>
                        <a:off x="2433830" y="167220"/>
                        <a:ext cx="132840" cy="234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77E5649A-682D-7A40-9182-C2DBAA7754D9}"/>
                    </a:ext>
                  </a:extLst>
                </p:cNvPr>
                <p:cNvGrpSpPr/>
                <p:nvPr/>
              </p:nvGrpSpPr>
              <p:grpSpPr>
                <a:xfrm>
                  <a:off x="7693627" y="5358961"/>
                  <a:ext cx="344880" cy="358200"/>
                  <a:chOff x="8281670" y="420300"/>
                  <a:chExt cx="344880" cy="358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8">
                    <p14:nvContentPartPr>
                      <p14:cNvPr id="102" name="Ink 101">
                        <a:extLst>
                          <a:ext uri="{FF2B5EF4-FFF2-40B4-BE49-F238E27FC236}">
                            <a16:creationId xmlns:a16="http://schemas.microsoft.com/office/drawing/2014/main" id="{247E7B79-C80D-E54A-BB24-70838DDAE9F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281670" y="563580"/>
                      <a:ext cx="148680" cy="214920"/>
                    </p14:xfrm>
                  </p:contentPart>
                </mc:Choice>
                <mc:Fallback xmlns="">
                  <p:pic>
                    <p:nvPicPr>
                      <p:cNvPr id="1079" name="Ink 1078">
                        <a:extLst>
                          <a:ext uri="{FF2B5EF4-FFF2-40B4-BE49-F238E27FC236}">
                            <a16:creationId xmlns:a16="http://schemas.microsoft.com/office/drawing/2014/main" id="{582E1045-69B0-465D-AB7C-CFC13BD20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9"/>
                      <a:stretch>
                        <a:fillRect/>
                      </a:stretch>
                    </p:blipFill>
                    <p:spPr>
                      <a:xfrm>
                        <a:off x="8218670" y="500940"/>
                        <a:ext cx="274320" cy="340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0">
                    <p14:nvContentPartPr>
                      <p14:cNvPr id="103" name="Ink 102">
                        <a:extLst>
                          <a:ext uri="{FF2B5EF4-FFF2-40B4-BE49-F238E27FC236}">
                            <a16:creationId xmlns:a16="http://schemas.microsoft.com/office/drawing/2014/main" id="{A4ED11F0-44EC-974A-B0F7-542A9BD640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449790" y="420300"/>
                      <a:ext cx="176760" cy="183960"/>
                    </p14:xfrm>
                  </p:contentPart>
                </mc:Choice>
                <mc:Fallback xmlns="">
                  <p:pic>
                    <p:nvPicPr>
                      <p:cNvPr id="1080" name="Ink 1079">
                        <a:extLst>
                          <a:ext uri="{FF2B5EF4-FFF2-40B4-BE49-F238E27FC236}">
                            <a16:creationId xmlns:a16="http://schemas.microsoft.com/office/drawing/2014/main" id="{42837C11-109A-4F38-B6F1-361113F680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1"/>
                      <a:stretch>
                        <a:fillRect/>
                      </a:stretch>
                    </p:blipFill>
                    <p:spPr>
                      <a:xfrm>
                        <a:off x="8387150" y="357660"/>
                        <a:ext cx="302400" cy="309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3FD1537-9ABB-6147-BE2B-B5624F6CF547}"/>
                </a:ext>
              </a:extLst>
            </p:cNvPr>
            <p:cNvSpPr txBox="1"/>
            <p:nvPr/>
          </p:nvSpPr>
          <p:spPr>
            <a:xfrm>
              <a:off x="1961138" y="3978250"/>
              <a:ext cx="44015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Which ones do you most identify with? What are your </a:t>
              </a:r>
              <a:r>
                <a:rPr lang="en-GB" b="1" dirty="0">
                  <a:highlight>
                    <a:srgbClr val="FABC2F"/>
                  </a:highlight>
                  <a:latin typeface="Futura Medium" panose="020B0602020204020303" pitchFamily="34" charset="-79"/>
                  <a:cs typeface="Futura Medium" panose="020B0602020204020303" pitchFamily="34" charset="-79"/>
                </a:rPr>
                <a:t>superpowers</a:t>
              </a: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?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How do you show them?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Design your own superhero mask and remember that you are unstoppable!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2572844-C5B0-8E42-AA1A-E7129AB9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16" y="4752919"/>
              <a:ext cx="2045514" cy="1858343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CC24E14-FBBB-0747-BEDA-B0FEDCEE9427}"/>
              </a:ext>
            </a:extLst>
          </p:cNvPr>
          <p:cNvSpPr/>
          <p:nvPr/>
        </p:nvSpPr>
        <p:spPr>
          <a:xfrm rot="16200000">
            <a:off x="10143389" y="4966918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Illustration © Jobe Anderson, 2021.</a:t>
            </a:r>
          </a:p>
        </p:txBody>
      </p:sp>
    </p:spTree>
    <p:extLst>
      <p:ext uri="{BB962C8B-B14F-4D97-AF65-F5344CB8AC3E}">
        <p14:creationId xmlns:p14="http://schemas.microsoft.com/office/powerpoint/2010/main" val="187312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87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56E221-A56C-9749-83E1-ECEFABE64CF7}"/>
              </a:ext>
            </a:extLst>
          </p:cNvPr>
          <p:cNvSpPr txBox="1">
            <a:spLocks/>
          </p:cNvSpPr>
          <p:nvPr/>
        </p:nvSpPr>
        <p:spPr>
          <a:xfrm>
            <a:off x="4516943" y="3034267"/>
            <a:ext cx="3158113" cy="3947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FABC2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penguin.co.uk/litincolour</a:t>
            </a:r>
          </a:p>
        </p:txBody>
      </p:sp>
    </p:spTree>
    <p:extLst>
      <p:ext uri="{BB962C8B-B14F-4D97-AF65-F5344CB8AC3E}">
        <p14:creationId xmlns:p14="http://schemas.microsoft.com/office/powerpoint/2010/main" val="115875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566A2A-7C5E-844E-989E-07E41306C800}"/>
              </a:ext>
            </a:extLst>
          </p:cNvPr>
          <p:cNvGrpSpPr/>
          <p:nvPr/>
        </p:nvGrpSpPr>
        <p:grpSpPr>
          <a:xfrm>
            <a:off x="439556" y="423613"/>
            <a:ext cx="9397140" cy="4769966"/>
            <a:chOff x="439556" y="423613"/>
            <a:chExt cx="9397140" cy="47699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F466AAF-CAB8-9843-AB8D-BD933ED03670}"/>
                </a:ext>
              </a:extLst>
            </p:cNvPr>
            <p:cNvSpPr txBox="1"/>
            <p:nvPr/>
          </p:nvSpPr>
          <p:spPr>
            <a:xfrm>
              <a:off x="439556" y="1469483"/>
              <a:ext cx="7312064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Activity </a:t>
              </a:r>
              <a:r>
                <a:rPr lang="en-GB" sz="24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One </a:t>
              </a:r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– Photo Frame Wall</a:t>
              </a:r>
            </a:p>
            <a:p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Inspired by </a:t>
              </a:r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spread 2 </a:t>
              </a:r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– fill a photo frame wall with pictures of the family/friends/people who are important to you</a:t>
              </a:r>
            </a:p>
            <a:p>
              <a:endParaRPr lang="en-GB" sz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Activity </a:t>
              </a:r>
              <a:r>
                <a:rPr lang="en-GB" sz="24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Two</a:t>
              </a:r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– Choose your own path</a:t>
              </a:r>
              <a:endParaRPr lang="en-GB" sz="24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Inspired by </a:t>
              </a:r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spread 6</a:t>
              </a:r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– dream big and draw yourself in your dream role</a:t>
              </a:r>
            </a:p>
            <a:p>
              <a:endParaRPr lang="en-GB" sz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Activity </a:t>
              </a:r>
              <a:r>
                <a:rPr lang="en-GB" sz="2400" b="1" dirty="0">
                  <a:solidFill>
                    <a:srgbClr val="FABC2F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Three </a:t>
              </a:r>
              <a:r>
                <a:rPr lang="en-GB" sz="24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– What’s your superpower?</a:t>
              </a:r>
              <a:endParaRPr lang="en-GB" sz="24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Inspired by </a:t>
              </a:r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spread 16 </a:t>
              </a:r>
              <a:r>
                <a:rPr lang="en-GB" sz="20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–reflect on your superpowers (positive character traits) and design your own superhero mask</a:t>
              </a:r>
            </a:p>
            <a:p>
              <a:endParaRPr lang="en-GB" sz="20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D1BE2574-C28E-6345-BCCE-2EBD28A860F5}"/>
                </a:ext>
              </a:extLst>
            </p:cNvPr>
            <p:cNvSpPr txBox="1">
              <a:spLocks/>
            </p:cNvSpPr>
            <p:nvPr/>
          </p:nvSpPr>
          <p:spPr>
            <a:xfrm>
              <a:off x="439557" y="423613"/>
              <a:ext cx="9397139" cy="9620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7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Activities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8A091-1E13-1745-93BB-D9E833CDCDED}"/>
              </a:ext>
            </a:extLst>
          </p:cNvPr>
          <p:cNvGrpSpPr/>
          <p:nvPr/>
        </p:nvGrpSpPr>
        <p:grpSpPr>
          <a:xfrm>
            <a:off x="7789087" y="612645"/>
            <a:ext cx="3840692" cy="4453721"/>
            <a:chOff x="7789087" y="612645"/>
            <a:chExt cx="3840692" cy="4453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5B528F-5AC5-674D-9F1F-F088A20A25A6}"/>
                </a:ext>
              </a:extLst>
            </p:cNvPr>
            <p:cNvGrpSpPr/>
            <p:nvPr/>
          </p:nvGrpSpPr>
          <p:grpSpPr>
            <a:xfrm>
              <a:off x="7963829" y="612646"/>
              <a:ext cx="3665950" cy="4453720"/>
              <a:chOff x="7963829" y="612646"/>
              <a:chExt cx="3665950" cy="445372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1C877D-BCBF-3A4B-A1D3-EF1F460144CF}"/>
                  </a:ext>
                </a:extLst>
              </p:cNvPr>
              <p:cNvSpPr/>
              <p:nvPr/>
            </p:nvSpPr>
            <p:spPr>
              <a:xfrm>
                <a:off x="8144935" y="788045"/>
                <a:ext cx="3484844" cy="4278321"/>
              </a:xfrm>
              <a:prstGeom prst="rect">
                <a:avLst/>
              </a:prstGeom>
              <a:solidFill>
                <a:srgbClr val="FABC2F"/>
              </a:solidFill>
              <a:ln>
                <a:solidFill>
                  <a:srgbClr val="FFD4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1C52DBB-FEAF-8C49-8FF5-E3824DC30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3829" y="612646"/>
                <a:ext cx="3484844" cy="4276854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9774BA-BBE2-6B4C-B7B3-7C875E48CC36}"/>
                </a:ext>
              </a:extLst>
            </p:cNvPr>
            <p:cNvSpPr/>
            <p:nvPr/>
          </p:nvSpPr>
          <p:spPr>
            <a:xfrm rot="16200000">
              <a:off x="5712859" y="2688873"/>
              <a:ext cx="4344815" cy="19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Hey You! cover illustration © </a:t>
              </a:r>
              <a:r>
                <a:rPr lang="en-GB" sz="65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Dapo</a:t>
              </a:r>
              <a:r>
                <a:rPr lang="en-GB" sz="6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Adeola, 2021. Typography © Alyissa Johnson,  2021.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96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97B58F-052B-B04A-9C31-BD1823F458E3}"/>
              </a:ext>
            </a:extLst>
          </p:cNvPr>
          <p:cNvSpPr/>
          <p:nvPr/>
        </p:nvSpPr>
        <p:spPr>
          <a:xfrm rot="16200000">
            <a:off x="-1775663" y="4921296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Illustration © Jade Orlando, 2021.</a:t>
            </a:r>
          </a:p>
        </p:txBody>
      </p:sp>
    </p:spTree>
    <p:extLst>
      <p:ext uri="{BB962C8B-B14F-4D97-AF65-F5344CB8AC3E}">
        <p14:creationId xmlns:p14="http://schemas.microsoft.com/office/powerpoint/2010/main" val="16680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20591-D08B-9A41-85D8-65CF28E3B534}"/>
              </a:ext>
            </a:extLst>
          </p:cNvPr>
          <p:cNvGrpSpPr/>
          <p:nvPr/>
        </p:nvGrpSpPr>
        <p:grpSpPr>
          <a:xfrm>
            <a:off x="323387" y="270873"/>
            <a:ext cx="11684873" cy="6316254"/>
            <a:chOff x="323387" y="270873"/>
            <a:chExt cx="11684873" cy="6316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2A2431-410F-6A4D-9D51-7E50C4F41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794" y="2759351"/>
              <a:ext cx="2045514" cy="185834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C27FC03-271A-F648-A2CE-3FA020060724}"/>
                </a:ext>
              </a:extLst>
            </p:cNvPr>
            <p:cNvGrpSpPr/>
            <p:nvPr/>
          </p:nvGrpSpPr>
          <p:grpSpPr>
            <a:xfrm>
              <a:off x="7635451" y="270873"/>
              <a:ext cx="4372809" cy="6316254"/>
              <a:chOff x="7635451" y="270873"/>
              <a:chExt cx="4372809" cy="631625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C68C55-53B8-0949-9077-3D2D55174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15676" y="5209991"/>
                <a:ext cx="1112888" cy="1377136"/>
              </a:xfrm>
              <a:prstGeom prst="rect">
                <a:avLst/>
              </a:prstGeom>
              <a:ln w="31750">
                <a:solidFill>
                  <a:srgbClr val="9A7CCA"/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975A611-4059-1246-A078-B85908864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51419" y="270873"/>
                <a:ext cx="3556841" cy="2216289"/>
              </a:xfrm>
              <a:prstGeom prst="rect">
                <a:avLst/>
              </a:prstGeom>
              <a:ln w="28575">
                <a:solidFill>
                  <a:srgbClr val="9A7CCA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00E8765-C8DA-3743-8F2F-F82CE9D5F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35451" y="3243736"/>
                <a:ext cx="2594388" cy="2932004"/>
              </a:xfrm>
              <a:prstGeom prst="rect">
                <a:avLst/>
              </a:prstGeom>
              <a:ln w="31750">
                <a:solidFill>
                  <a:srgbClr val="9A7CCA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B87607F-4781-534E-8381-3AD280274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44875" y="3035579"/>
                <a:ext cx="1229447" cy="1335260"/>
              </a:xfrm>
              <a:prstGeom prst="rect">
                <a:avLst/>
              </a:prstGeom>
              <a:ln w="28575">
                <a:solidFill>
                  <a:srgbClr val="9A7CCA"/>
                </a:solidFill>
              </a:ln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C2987A-AACF-0E4C-91B2-9E1BF94894B7}"/>
                </a:ext>
              </a:extLst>
            </p:cNvPr>
            <p:cNvSpPr txBox="1"/>
            <p:nvPr/>
          </p:nvSpPr>
          <p:spPr>
            <a:xfrm>
              <a:off x="323387" y="350812"/>
              <a:ext cx="44716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Activity </a:t>
              </a:r>
              <a:r>
                <a:rPr lang="en-US" sz="5000" b="1" dirty="0">
                  <a:solidFill>
                    <a:srgbClr val="FABC2F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F2053B-DA3A-F24C-AE36-B342D745B957}"/>
                </a:ext>
              </a:extLst>
            </p:cNvPr>
            <p:cNvSpPr txBox="1"/>
            <p:nvPr/>
          </p:nvSpPr>
          <p:spPr>
            <a:xfrm>
              <a:off x="323387" y="1379017"/>
              <a:ext cx="73120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Think about the people around you, your friends and your family. Who do you </a:t>
              </a:r>
              <a:r>
                <a:rPr lang="en-GB" b="1" dirty="0">
                  <a:highlight>
                    <a:srgbClr val="FABC2F"/>
                  </a:highlight>
                  <a:latin typeface="FUTURA MEDIUM" panose="020B0602020204020303" pitchFamily="34" charset="-79"/>
                  <a:cs typeface="FUTURA MEDIUM" panose="020B0602020204020303" pitchFamily="34" charset="-79"/>
                </a:rPr>
                <a:t>love</a:t>
              </a: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and who </a:t>
              </a:r>
              <a:r>
                <a:rPr lang="en-GB" b="1" dirty="0">
                  <a:highlight>
                    <a:srgbClr val="FABC2F"/>
                  </a:highlight>
                  <a:latin typeface="FUTURA MEDIUM" panose="020B0602020204020303" pitchFamily="34" charset="-79"/>
                  <a:cs typeface="FUTURA MEDIUM" panose="020B0602020204020303" pitchFamily="34" charset="-79"/>
                </a:rPr>
                <a:t>loves</a:t>
              </a:r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 you?  </a:t>
              </a:r>
            </a:p>
            <a:p>
              <a:endParaRPr lang="en-GB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Fill in the empty frames with their faces and create your own picture gallery of people who love you just for being you!</a:t>
              </a:r>
            </a:p>
            <a:p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5B1D8E-F604-2948-8E85-856F54CCF63D}"/>
                </a:ext>
              </a:extLst>
            </p:cNvPr>
            <p:cNvGrpSpPr/>
            <p:nvPr/>
          </p:nvGrpSpPr>
          <p:grpSpPr>
            <a:xfrm>
              <a:off x="3438843" y="3639225"/>
              <a:ext cx="4803957" cy="2234116"/>
              <a:chOff x="114310" y="3648374"/>
              <a:chExt cx="4803957" cy="223411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057ECDD-2CE0-5E4B-871B-3BA0E010C05C}"/>
                  </a:ext>
                </a:extLst>
              </p:cNvPr>
              <p:cNvGrpSpPr/>
              <p:nvPr/>
            </p:nvGrpSpPr>
            <p:grpSpPr>
              <a:xfrm>
                <a:off x="225617" y="3925574"/>
                <a:ext cx="4692650" cy="1956916"/>
                <a:chOff x="225617" y="3925574"/>
                <a:chExt cx="4692650" cy="1956916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682B08A-F69E-8043-85C4-24D84A7AB395}"/>
                    </a:ext>
                  </a:extLst>
                </p:cNvPr>
                <p:cNvSpPr txBox="1"/>
                <p:nvPr/>
              </p:nvSpPr>
              <p:spPr>
                <a:xfrm>
                  <a:off x="225617" y="3925574"/>
                  <a:ext cx="4692650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600" b="1" dirty="0">
                      <a:latin typeface="Bold oblique"/>
                    </a:rPr>
                    <a:t>I hope             </a:t>
                  </a:r>
                </a:p>
                <a:p>
                  <a:r>
                    <a:rPr lang="en-GB" sz="3600" b="1" dirty="0">
                      <a:latin typeface="Bold oblique"/>
                    </a:rPr>
                    <a:t>know that you </a:t>
                  </a:r>
                </a:p>
                <a:p>
                  <a:r>
                    <a:rPr lang="en-GB" sz="3600" b="1" dirty="0">
                      <a:latin typeface="Bold oblique"/>
                    </a:rPr>
                    <a:t>are </a:t>
                  </a: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D6EA2C2D-93F3-4349-9CDC-59F2B6942B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66569" y="3992983"/>
                    <a:ext cx="907920" cy="6087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D6EA2C2D-93F3-4349-9CDC-59F2B6942B50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630555" y="3956983"/>
                      <a:ext cx="979588" cy="68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BD5D19D5-AB22-0146-B993-DD9E6A32CF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81964" y="5109570"/>
                    <a:ext cx="1574280" cy="77292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BD5D19D5-AB22-0146-B993-DD9E6A32CF3E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45956" y="5073570"/>
                      <a:ext cx="1645936" cy="844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D61B7C15-05E8-4649-B926-4A3A052DF219}"/>
                      </a:ext>
                    </a:extLst>
                  </p14:cNvPr>
                  <p14:cNvContentPartPr/>
                  <p14:nvPr/>
                </p14:nvContentPartPr>
                <p14:xfrm>
                  <a:off x="114310" y="3648374"/>
                  <a:ext cx="139680" cy="2772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61B7C15-05E8-4649-B926-4A3A052DF21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8310" y="3612374"/>
                    <a:ext cx="211320" cy="34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D834F184-6FB6-6B47-8B7A-B0027DD51D2F}"/>
                      </a:ext>
                    </a:extLst>
                  </p14:cNvPr>
                  <p14:cNvContentPartPr/>
                  <p14:nvPr/>
                </p14:nvContentPartPr>
                <p14:xfrm>
                  <a:off x="330589" y="3722984"/>
                  <a:ext cx="129600" cy="2840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D834F184-6FB6-6B47-8B7A-B0027DD51D2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4589" y="3686984"/>
                    <a:ext cx="201240" cy="3556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8749A83-5404-7046-B409-AB6622F68817}"/>
                  </a:ext>
                </a:extLst>
              </p:cNvPr>
              <p:cNvGrpSpPr/>
              <p:nvPr/>
            </p:nvGrpSpPr>
            <p:grpSpPr>
              <a:xfrm>
                <a:off x="2729526" y="5152049"/>
                <a:ext cx="312120" cy="280080"/>
                <a:chOff x="2831450" y="6026220"/>
                <a:chExt cx="312120" cy="280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065D0113-9F0C-C14A-BCFA-FD172A2C19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1450" y="6058260"/>
                    <a:ext cx="142920" cy="24804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A239E1DC-FD6E-4D17-ADC1-5D83CAA69196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795450" y="6022260"/>
                      <a:ext cx="214560" cy="319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E79F0446-0BA8-7A4A-A65C-DE8996C6EB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31250" y="6026220"/>
                    <a:ext cx="112320" cy="19620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41C6405D-F44C-43A9-A97D-E4D3AD9CD2F0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2995250" y="5990220"/>
                      <a:ext cx="183960" cy="267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F2C136-446E-B843-8668-9D804981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1039" y="3035579"/>
              <a:ext cx="2702302" cy="3442620"/>
            </a:xfrm>
            <a:prstGeom prst="rect">
              <a:avLst/>
            </a:prstGeom>
            <a:ln w="25400">
              <a:solidFill>
                <a:srgbClr val="9A7CCA"/>
              </a:solidFill>
            </a:ln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B89782D-8FB6-754D-A917-6EC2870FE54A}"/>
              </a:ext>
            </a:extLst>
          </p:cNvPr>
          <p:cNvSpPr/>
          <p:nvPr/>
        </p:nvSpPr>
        <p:spPr>
          <a:xfrm rot="16200000">
            <a:off x="-1485664" y="4570485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Illustration ©  Jade Orlando, 2021.</a:t>
            </a:r>
          </a:p>
        </p:txBody>
      </p:sp>
    </p:spTree>
    <p:extLst>
      <p:ext uri="{BB962C8B-B14F-4D97-AF65-F5344CB8AC3E}">
        <p14:creationId xmlns:p14="http://schemas.microsoft.com/office/powerpoint/2010/main" val="3971415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09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0833A7-0DB0-954C-811C-1EF70C78A9F7}"/>
              </a:ext>
            </a:extLst>
          </p:cNvPr>
          <p:cNvSpPr/>
          <p:nvPr/>
        </p:nvSpPr>
        <p:spPr>
          <a:xfrm rot="16200000">
            <a:off x="-1754734" y="4931688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 Illustration © Chanté Timothy, 2021.</a:t>
            </a:r>
          </a:p>
        </p:txBody>
      </p:sp>
    </p:spTree>
    <p:extLst>
      <p:ext uri="{BB962C8B-B14F-4D97-AF65-F5344CB8AC3E}">
        <p14:creationId xmlns:p14="http://schemas.microsoft.com/office/powerpoint/2010/main" val="354103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06252F-E132-0D42-94D5-0DB7FCB454B7}"/>
              </a:ext>
            </a:extLst>
          </p:cNvPr>
          <p:cNvGrpSpPr/>
          <p:nvPr/>
        </p:nvGrpSpPr>
        <p:grpSpPr>
          <a:xfrm>
            <a:off x="240605" y="279726"/>
            <a:ext cx="12091718" cy="6425377"/>
            <a:chOff x="240605" y="279726"/>
            <a:chExt cx="12091718" cy="64253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2A2431-410F-6A4D-9D51-7E50C4F41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16" y="4752919"/>
              <a:ext cx="2045514" cy="1858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C2987A-AACF-0E4C-91B2-9E1BF94894B7}"/>
                </a:ext>
              </a:extLst>
            </p:cNvPr>
            <p:cNvSpPr txBox="1"/>
            <p:nvPr/>
          </p:nvSpPr>
          <p:spPr>
            <a:xfrm>
              <a:off x="323387" y="350812"/>
              <a:ext cx="4471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Activity </a:t>
              </a:r>
              <a:r>
                <a:rPr lang="en-US" sz="4800" b="1" dirty="0">
                  <a:solidFill>
                    <a:srgbClr val="FABC2F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Two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FFB2E-B93D-9D47-8199-D27F897E6E9B}"/>
                </a:ext>
              </a:extLst>
            </p:cNvPr>
            <p:cNvSpPr txBox="1"/>
            <p:nvPr/>
          </p:nvSpPr>
          <p:spPr>
            <a:xfrm>
              <a:off x="8559408" y="1153689"/>
              <a:ext cx="3386360" cy="28623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1. What would you like to be when you grow up?</a:t>
              </a:r>
            </a:p>
            <a:p>
              <a:pPr algn="ctr"/>
              <a:endParaRPr lang="en-GB" sz="2000" b="1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ctr"/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2. Can you spot your choice on the left?</a:t>
              </a:r>
            </a:p>
            <a:p>
              <a:pPr algn="ctr"/>
              <a:endParaRPr lang="en-GB" sz="2000" b="1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ctr"/>
              <a:r>
                <a:rPr lang="en-GB" sz="20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3. Do you know the path you could take to get there?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D024AA-F90F-C44B-80E5-E4ED135E95F2}"/>
                </a:ext>
              </a:extLst>
            </p:cNvPr>
            <p:cNvGrpSpPr/>
            <p:nvPr/>
          </p:nvGrpSpPr>
          <p:grpSpPr>
            <a:xfrm>
              <a:off x="8559408" y="4261205"/>
              <a:ext cx="3772915" cy="2292571"/>
              <a:chOff x="8559408" y="4261205"/>
              <a:chExt cx="3772915" cy="229257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CF8427D-3FF1-8849-9083-5CFF89C7E3EF}"/>
                  </a:ext>
                </a:extLst>
              </p:cNvPr>
              <p:cNvSpPr txBox="1"/>
              <p:nvPr/>
            </p:nvSpPr>
            <p:spPr>
              <a:xfrm>
                <a:off x="8798711" y="4307007"/>
                <a:ext cx="353361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You             your own path in life </a:t>
                </a:r>
              </a:p>
              <a:p>
                <a:r>
                  <a:rPr lang="en-GB" sz="2800" b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and          can be whatever you want to be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705562C-F571-2A44-8412-CE4BCDA8CE64}"/>
                      </a:ext>
                    </a:extLst>
                  </p14:cNvPr>
                  <p14:cNvContentPartPr/>
                  <p14:nvPr/>
                </p14:nvContentPartPr>
                <p14:xfrm rot="21246021">
                  <a:off x="9593382" y="4261205"/>
                  <a:ext cx="1241640" cy="562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705562C-F571-2A44-8412-CE4BCDA8CE6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1246021">
                    <a:off x="9575387" y="4225182"/>
                    <a:ext cx="1277270" cy="6340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0712F1-AA9B-204E-953B-C87073E9B3C7}"/>
                      </a:ext>
                    </a:extLst>
                  </p14:cNvPr>
                  <p14:cNvContentPartPr/>
                  <p14:nvPr/>
                </p14:nvContentPartPr>
                <p14:xfrm rot="21127220">
                  <a:off x="9714358" y="5257519"/>
                  <a:ext cx="817200" cy="4449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0712F1-AA9B-204E-953B-C87073E9B3C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1127220">
                    <a:off x="9696350" y="5221490"/>
                    <a:ext cx="852856" cy="516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006E5D6-829C-EB4F-854B-9BA848A6BA18}"/>
                      </a:ext>
                    </a:extLst>
                  </p14:cNvPr>
                  <p14:cNvContentPartPr/>
                  <p14:nvPr/>
                </p14:nvContentPartPr>
                <p14:xfrm>
                  <a:off x="8559408" y="4419589"/>
                  <a:ext cx="91440" cy="231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006E5D6-829C-EB4F-854B-9BA848A6BA1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541408" y="4383589"/>
                    <a:ext cx="12708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F34A1B-5664-1D4A-8E34-2D91D8EA8DEE}"/>
                      </a:ext>
                    </a:extLst>
                  </p14:cNvPr>
                  <p14:cNvContentPartPr/>
                  <p14:nvPr/>
                </p14:nvContentPartPr>
                <p14:xfrm>
                  <a:off x="8692248" y="4421749"/>
                  <a:ext cx="112320" cy="180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F34A1B-5664-1D4A-8E34-2D91D8EA8DE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674248" y="4385821"/>
                    <a:ext cx="147960" cy="2518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A4C58CE-8521-D447-BD1C-B2BBF549A4FC}"/>
                      </a:ext>
                    </a:extLst>
                  </p14:cNvPr>
                  <p14:cNvContentPartPr/>
                  <p14:nvPr/>
                </p14:nvContentPartPr>
                <p14:xfrm rot="905376">
                  <a:off x="9764669" y="6275296"/>
                  <a:ext cx="127348" cy="193421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A4C58CE-8521-D447-BD1C-B2BBF549A4F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 rot="905376">
                    <a:off x="9746631" y="6239277"/>
                    <a:ext cx="163063" cy="2650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D1A501D-C8AB-FB48-B8FC-2F66128C28DD}"/>
                      </a:ext>
                    </a:extLst>
                  </p14:cNvPr>
                  <p14:cNvContentPartPr/>
                  <p14:nvPr/>
                </p14:nvContentPartPr>
                <p14:xfrm rot="640579">
                  <a:off x="9952727" y="6263412"/>
                  <a:ext cx="123825" cy="187325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CD1A501D-C8AB-FB48-B8FC-2F66128C28DD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 rot="640579">
                    <a:off x="9934781" y="6227663"/>
                    <a:ext cx="159357" cy="258466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AED9FF-D805-5641-8C84-383F6C8CD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745" t="58418" r="77828" b="3314"/>
            <a:stretch/>
          </p:blipFill>
          <p:spPr>
            <a:xfrm>
              <a:off x="240605" y="4194749"/>
              <a:ext cx="2187365" cy="2510354"/>
            </a:xfrm>
            <a:prstGeom prst="ellipse">
              <a:avLst/>
            </a:prstGeom>
          </p:spPr>
        </p:pic>
        <p:sp>
          <p:nvSpPr>
            <p:cNvPr id="2" name="Cloud Callout 1">
              <a:extLst>
                <a:ext uri="{FF2B5EF4-FFF2-40B4-BE49-F238E27FC236}">
                  <a16:creationId xmlns:a16="http://schemas.microsoft.com/office/drawing/2014/main" id="{C7D60BAF-52D9-484E-8606-C63E486674A2}"/>
                </a:ext>
              </a:extLst>
            </p:cNvPr>
            <p:cNvSpPr/>
            <p:nvPr/>
          </p:nvSpPr>
          <p:spPr>
            <a:xfrm>
              <a:off x="3991949" y="527956"/>
              <a:ext cx="4130070" cy="3305117"/>
            </a:xfrm>
            <a:prstGeom prst="cloudCallout">
              <a:avLst>
                <a:gd name="adj1" fmla="val -86163"/>
                <a:gd name="adj2" fmla="val 64905"/>
              </a:avLst>
            </a:prstGeom>
            <a:solidFill>
              <a:srgbClr val="FABC2F"/>
            </a:solidFill>
            <a:ln>
              <a:solidFill>
                <a:srgbClr val="FAB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  <a:latin typeface="Bold oblique"/>
                </a:rPr>
                <a:t>Dream Big! </a:t>
              </a:r>
            </a:p>
            <a:p>
              <a:pPr algn="ctr"/>
              <a:r>
                <a:rPr lang="en-GB" b="1" dirty="0">
                  <a:solidFill>
                    <a:schemeClr val="tx1"/>
                  </a:solidFill>
                  <a:latin typeface="Bold oblique"/>
                </a:rPr>
                <a:t>You can be whatever you want to be and you always have a choice. Don’t let the views of others hold you back. Believe in yourself and follow your dreams!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003E30-42BB-C148-A9FA-F44042FED695}"/>
                </a:ext>
              </a:extLst>
            </p:cNvPr>
            <p:cNvSpPr txBox="1"/>
            <p:nvPr/>
          </p:nvSpPr>
          <p:spPr>
            <a:xfrm>
              <a:off x="386606" y="1555826"/>
              <a:ext cx="1627691" cy="3693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sportsperson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BF1971-EEF1-0B41-AEE1-3628229341B2}"/>
                </a:ext>
              </a:extLst>
            </p:cNvPr>
            <p:cNvSpPr txBox="1"/>
            <p:nvPr/>
          </p:nvSpPr>
          <p:spPr>
            <a:xfrm>
              <a:off x="3765768" y="4109321"/>
              <a:ext cx="867218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nurse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53DC9-743C-A24E-9940-FF8B72F12913}"/>
                </a:ext>
              </a:extLst>
            </p:cNvPr>
            <p:cNvSpPr txBox="1"/>
            <p:nvPr/>
          </p:nvSpPr>
          <p:spPr>
            <a:xfrm>
              <a:off x="3595279" y="6217624"/>
              <a:ext cx="1037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teacher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9841F0-1F10-D145-9F9F-EF13CCBE94B3}"/>
                </a:ext>
              </a:extLst>
            </p:cNvPr>
            <p:cNvSpPr txBox="1"/>
            <p:nvPr/>
          </p:nvSpPr>
          <p:spPr>
            <a:xfrm>
              <a:off x="536715" y="2614560"/>
              <a:ext cx="1088034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singer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AAD3BB-F7F2-BC4D-80F5-E1987F95107A}"/>
                </a:ext>
              </a:extLst>
            </p:cNvPr>
            <p:cNvSpPr txBox="1"/>
            <p:nvPr/>
          </p:nvSpPr>
          <p:spPr>
            <a:xfrm>
              <a:off x="2631665" y="2993842"/>
              <a:ext cx="774476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chef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CF05DC-4A0E-C043-9193-CE002990FE25}"/>
                </a:ext>
              </a:extLst>
            </p:cNvPr>
            <p:cNvSpPr txBox="1"/>
            <p:nvPr/>
          </p:nvSpPr>
          <p:spPr>
            <a:xfrm>
              <a:off x="5202610" y="3857106"/>
              <a:ext cx="1004310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artist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56D92D-8472-0F4F-9927-399C8120FD53}"/>
                </a:ext>
              </a:extLst>
            </p:cNvPr>
            <p:cNvSpPr txBox="1"/>
            <p:nvPr/>
          </p:nvSpPr>
          <p:spPr>
            <a:xfrm>
              <a:off x="1535600" y="3253997"/>
              <a:ext cx="726915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pilot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B93B1C-C467-6841-A434-773C402A8AA8}"/>
                </a:ext>
              </a:extLst>
            </p:cNvPr>
            <p:cNvSpPr txBox="1"/>
            <p:nvPr/>
          </p:nvSpPr>
          <p:spPr>
            <a:xfrm>
              <a:off x="1584993" y="2379161"/>
              <a:ext cx="1207906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barrister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5502EB-545D-1F4C-A58A-EC936F1AE47E}"/>
                </a:ext>
              </a:extLst>
            </p:cNvPr>
            <p:cNvSpPr txBox="1"/>
            <p:nvPr/>
          </p:nvSpPr>
          <p:spPr>
            <a:xfrm>
              <a:off x="2477038" y="4695082"/>
              <a:ext cx="504000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vet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6C5652-A9E5-2344-A1A4-26366B678846}"/>
                </a:ext>
              </a:extLst>
            </p:cNvPr>
            <p:cNvSpPr txBox="1"/>
            <p:nvPr/>
          </p:nvSpPr>
          <p:spPr>
            <a:xfrm>
              <a:off x="5977819" y="4238875"/>
              <a:ext cx="1275181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lawyer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5B6963-7D1D-F746-B4FC-5075C8C63D76}"/>
                </a:ext>
              </a:extLst>
            </p:cNvPr>
            <p:cNvSpPr txBox="1"/>
            <p:nvPr/>
          </p:nvSpPr>
          <p:spPr>
            <a:xfrm>
              <a:off x="3202944" y="5121532"/>
              <a:ext cx="1215082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architect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66544C-3BE3-BB4D-B488-C62214134506}"/>
                </a:ext>
              </a:extLst>
            </p:cNvPr>
            <p:cNvSpPr txBox="1"/>
            <p:nvPr/>
          </p:nvSpPr>
          <p:spPr>
            <a:xfrm>
              <a:off x="4478125" y="5625490"/>
              <a:ext cx="1309221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firefighter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2D24558-9D08-D14C-A6F9-614440147CA2}"/>
                </a:ext>
              </a:extLst>
            </p:cNvPr>
            <p:cNvSpPr txBox="1"/>
            <p:nvPr/>
          </p:nvSpPr>
          <p:spPr>
            <a:xfrm>
              <a:off x="2216949" y="1633419"/>
              <a:ext cx="1548819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police officer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A61361-0697-584D-99DA-B7D8E5590F71}"/>
                </a:ext>
              </a:extLst>
            </p:cNvPr>
            <p:cNvSpPr txBox="1"/>
            <p:nvPr/>
          </p:nvSpPr>
          <p:spPr>
            <a:xfrm>
              <a:off x="4668598" y="4752919"/>
              <a:ext cx="1309221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detective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0A33C08-9422-EC44-A9A7-1F9962E12250}"/>
                </a:ext>
              </a:extLst>
            </p:cNvPr>
            <p:cNvSpPr txBox="1"/>
            <p:nvPr/>
          </p:nvSpPr>
          <p:spPr>
            <a:xfrm>
              <a:off x="536715" y="3739989"/>
              <a:ext cx="1207906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doctor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31D8EF-611B-D243-A9D0-8C343E34C94F}"/>
                </a:ext>
              </a:extLst>
            </p:cNvPr>
            <p:cNvSpPr txBox="1"/>
            <p:nvPr/>
          </p:nvSpPr>
          <p:spPr>
            <a:xfrm>
              <a:off x="2608915" y="5810156"/>
              <a:ext cx="994000" cy="369332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doctor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D13D730-C683-1A48-9195-07201BECC6E4}"/>
                </a:ext>
              </a:extLst>
            </p:cNvPr>
            <p:cNvSpPr txBox="1"/>
            <p:nvPr/>
          </p:nvSpPr>
          <p:spPr>
            <a:xfrm>
              <a:off x="8947800" y="279726"/>
              <a:ext cx="2609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Discuss</a:t>
              </a:r>
              <a:endParaRPr lang="en-US" sz="4800" b="1" dirty="0">
                <a:solidFill>
                  <a:srgbClr val="FABC2F"/>
                </a:solidFill>
                <a:latin typeface="Futura" panose="020B0602020204020303" pitchFamily="34" charset="-79"/>
                <a:cs typeface="Futura" panose="020B0602020204020303" pitchFamily="34" charset="-79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7956856-9833-4445-A1CB-0E27B62BD74B}"/>
              </a:ext>
            </a:extLst>
          </p:cNvPr>
          <p:cNvSpPr/>
          <p:nvPr/>
        </p:nvSpPr>
        <p:spPr>
          <a:xfrm rot="16200000">
            <a:off x="-1754734" y="4931688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 Illustration © Chanté Timothy, 2021.</a:t>
            </a:r>
          </a:p>
        </p:txBody>
      </p:sp>
    </p:spTree>
    <p:extLst>
      <p:ext uri="{BB962C8B-B14F-4D97-AF65-F5344CB8AC3E}">
        <p14:creationId xmlns:p14="http://schemas.microsoft.com/office/powerpoint/2010/main" val="61615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74D73F-6648-2E44-ACC9-A63A372C578F}"/>
              </a:ext>
            </a:extLst>
          </p:cNvPr>
          <p:cNvGrpSpPr/>
          <p:nvPr/>
        </p:nvGrpSpPr>
        <p:grpSpPr>
          <a:xfrm>
            <a:off x="9340850" y="5526825"/>
            <a:ext cx="2679700" cy="1200240"/>
            <a:chOff x="4133530" y="4900500"/>
            <a:chExt cx="2679700" cy="12002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92E4EF-A629-4D8A-8407-B41CC89BA3EB}"/>
                </a:ext>
              </a:extLst>
            </p:cNvPr>
            <p:cNvSpPr txBox="1"/>
            <p:nvPr/>
          </p:nvSpPr>
          <p:spPr>
            <a:xfrm>
              <a:off x="4133530" y="5259037"/>
              <a:ext cx="2679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/>
                <a:t>Dream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30448E4-417C-4980-856B-8AD93C93C462}"/>
                </a:ext>
              </a:extLst>
            </p:cNvPr>
            <p:cNvGrpSpPr/>
            <p:nvPr/>
          </p:nvGrpSpPr>
          <p:grpSpPr>
            <a:xfrm>
              <a:off x="5271890" y="4900500"/>
              <a:ext cx="1499760" cy="1200240"/>
              <a:chOff x="5271890" y="4900500"/>
              <a:chExt cx="1499760" cy="1200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560AC078-0BBA-4E16-BCA5-CF3AB1519479}"/>
                      </a:ext>
                    </a:extLst>
                  </p14:cNvPr>
                  <p14:cNvContentPartPr/>
                  <p14:nvPr/>
                </p14:nvContentPartPr>
                <p14:xfrm>
                  <a:off x="5575730" y="5153580"/>
                  <a:ext cx="37800" cy="762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560AC078-0BBA-4E16-BCA5-CF3AB151947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539730" y="5117580"/>
                    <a:ext cx="109440" cy="83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F3752248-6275-4C88-9D4C-3638D0598C39}"/>
                      </a:ext>
                    </a:extLst>
                  </p14:cNvPr>
                  <p14:cNvContentPartPr/>
                  <p14:nvPr/>
                </p14:nvContentPartPr>
                <p14:xfrm>
                  <a:off x="5271890" y="5048460"/>
                  <a:ext cx="631800" cy="990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F3752248-6275-4C88-9D4C-3638D0598C3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236250" y="5012820"/>
                    <a:ext cx="703440" cy="10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45090660-35CB-437D-8B96-B544A008CEF5}"/>
                      </a:ext>
                    </a:extLst>
                  </p14:cNvPr>
                  <p14:cNvContentPartPr/>
                  <p14:nvPr/>
                </p14:nvContentPartPr>
                <p14:xfrm>
                  <a:off x="6025730" y="5417820"/>
                  <a:ext cx="510480" cy="682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45090660-35CB-437D-8B96-B544A008CEF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989730" y="5382180"/>
                    <a:ext cx="582120" cy="75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2269A5B-CBD9-4025-B287-1952A399BA31}"/>
                      </a:ext>
                    </a:extLst>
                  </p14:cNvPr>
                  <p14:cNvContentPartPr/>
                  <p14:nvPr/>
                </p14:nvContentPartPr>
                <p14:xfrm>
                  <a:off x="6037250" y="5110020"/>
                  <a:ext cx="3600" cy="19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92269A5B-CBD9-4025-B287-1952A399BA3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001610" y="5074380"/>
                    <a:ext cx="752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6810FD7-198F-4911-A193-18E3942CF01D}"/>
                      </a:ext>
                    </a:extLst>
                  </p14:cNvPr>
                  <p14:cNvContentPartPr/>
                  <p14:nvPr/>
                </p14:nvContentPartPr>
                <p14:xfrm>
                  <a:off x="6756890" y="4900500"/>
                  <a:ext cx="7200" cy="497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6810FD7-198F-4911-A193-18E3942CF01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721250" y="4864500"/>
                    <a:ext cx="78840" cy="56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8909F376-6E66-4EBE-8681-ABB0C08747D3}"/>
                      </a:ext>
                    </a:extLst>
                  </p14:cNvPr>
                  <p14:cNvContentPartPr/>
                  <p14:nvPr/>
                </p14:nvContentPartPr>
                <p14:xfrm>
                  <a:off x="6729890" y="5578380"/>
                  <a:ext cx="41760" cy="864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8909F376-6E66-4EBE-8681-ABB0C08747D3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693890" y="5542380"/>
                    <a:ext cx="113400" cy="158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8638919-5E1F-4D60-8497-86922DBB454D}"/>
              </a:ext>
            </a:extLst>
          </p:cNvPr>
          <p:cNvSpPr txBox="1"/>
          <p:nvPr/>
        </p:nvSpPr>
        <p:spPr>
          <a:xfrm>
            <a:off x="44450" y="6080734"/>
            <a:ext cx="33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Look into the future and draw yourself in your dream job</a:t>
            </a:r>
          </a:p>
        </p:txBody>
      </p:sp>
    </p:spTree>
    <p:extLst>
      <p:ext uri="{BB962C8B-B14F-4D97-AF65-F5344CB8AC3E}">
        <p14:creationId xmlns:p14="http://schemas.microsoft.com/office/powerpoint/2010/main" val="144142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0E6456-DE3A-6F4D-A3FC-409251684748}"/>
              </a:ext>
            </a:extLst>
          </p:cNvPr>
          <p:cNvSpPr/>
          <p:nvPr/>
        </p:nvSpPr>
        <p:spPr>
          <a:xfrm rot="16200000">
            <a:off x="10255297" y="4921297"/>
            <a:ext cx="3681046" cy="1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 You! </a:t>
            </a:r>
            <a:r>
              <a:rPr lang="en-GB" sz="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© Dapo Adeola, 2021. Illustration © Jobe Anderson, 2021.</a:t>
            </a:r>
          </a:p>
        </p:txBody>
      </p:sp>
    </p:spTree>
    <p:extLst>
      <p:ext uri="{BB962C8B-B14F-4D97-AF65-F5344CB8AC3E}">
        <p14:creationId xmlns:p14="http://schemas.microsoft.com/office/powerpoint/2010/main" val="97991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6066</TotalTime>
  <Words>540</Words>
  <Application>Microsoft Macintosh PowerPoint</Application>
  <PresentationFormat>Widescreen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Bold oblique</vt:lpstr>
      <vt:lpstr>Calibri</vt:lpstr>
      <vt:lpstr>Calibri Light</vt:lpstr>
      <vt:lpstr>Futura</vt:lpstr>
      <vt:lpstr>FUTURA MEDIUM</vt:lpstr>
      <vt:lpstr>FUTURA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Adele Darlington</dc:creator>
  <cp:lastModifiedBy>Anderson, Lucy</cp:lastModifiedBy>
  <cp:revision>99</cp:revision>
  <dcterms:created xsi:type="dcterms:W3CDTF">2021-05-03T13:12:15Z</dcterms:created>
  <dcterms:modified xsi:type="dcterms:W3CDTF">2021-06-03T11:52:47Z</dcterms:modified>
</cp:coreProperties>
</file>