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96" r:id="rId3"/>
    <p:sldId id="362" r:id="rId4"/>
    <p:sldId id="363" r:id="rId5"/>
    <p:sldId id="365" r:id="rId6"/>
    <p:sldId id="361" r:id="rId7"/>
    <p:sldId id="366" r:id="rId8"/>
    <p:sldId id="367" r:id="rId9"/>
    <p:sldId id="369" r:id="rId10"/>
    <p:sldId id="375" r:id="rId11"/>
    <p:sldId id="372" r:id="rId12"/>
    <p:sldId id="370" r:id="rId13"/>
    <p:sldId id="373" r:id="rId14"/>
    <p:sldId id="32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9B8"/>
    <a:srgbClr val="FABC2F"/>
    <a:srgbClr val="4D2111"/>
    <a:srgbClr val="091506"/>
    <a:srgbClr val="000000"/>
    <a:srgbClr val="FF6600"/>
    <a:srgbClr val="9CC35D"/>
    <a:srgbClr val="9A7C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77" autoAdjust="0"/>
    <p:restoredTop sz="94660"/>
  </p:normalViewPr>
  <p:slideViewPr>
    <p:cSldViewPr snapToGrid="0">
      <p:cViewPr varScale="1">
        <p:scale>
          <a:sx n="109" d="100"/>
          <a:sy n="109" d="100"/>
        </p:scale>
        <p:origin x="192" y="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D4716-4C46-4B2B-BF67-69C3AA8DCD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5034C87-A24D-4A9C-9AD4-FC6AC512A8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FCFC24B-02AE-48C6-9D31-8D5A8E5FF15A}"/>
              </a:ext>
            </a:extLst>
          </p:cNvPr>
          <p:cNvSpPr>
            <a:spLocks noGrp="1"/>
          </p:cNvSpPr>
          <p:nvPr>
            <p:ph type="dt" sz="half" idx="10"/>
          </p:nvPr>
        </p:nvSpPr>
        <p:spPr/>
        <p:txBody>
          <a:bodyPr/>
          <a:lstStyle/>
          <a:p>
            <a:fld id="{E8EA82C7-A93D-433D-9953-2B637C308195}" type="datetimeFigureOut">
              <a:rPr lang="en-GB" smtClean="0"/>
              <a:t>03/06/2021</a:t>
            </a:fld>
            <a:endParaRPr lang="en-GB"/>
          </a:p>
        </p:txBody>
      </p:sp>
      <p:sp>
        <p:nvSpPr>
          <p:cNvPr id="5" name="Footer Placeholder 4">
            <a:extLst>
              <a:ext uri="{FF2B5EF4-FFF2-40B4-BE49-F238E27FC236}">
                <a16:creationId xmlns:a16="http://schemas.microsoft.com/office/drawing/2014/main" id="{9B77CDDC-A2EC-4EC1-A67E-36CECFCB05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F7C33D-C24C-490A-8468-6F22302A0361}"/>
              </a:ext>
            </a:extLst>
          </p:cNvPr>
          <p:cNvSpPr>
            <a:spLocks noGrp="1"/>
          </p:cNvSpPr>
          <p:nvPr>
            <p:ph type="sldNum" sz="quarter" idx="12"/>
          </p:nvPr>
        </p:nvSpPr>
        <p:spPr/>
        <p:txBody>
          <a:bodyPr/>
          <a:lstStyle/>
          <a:p>
            <a:fld id="{A72398E9-E3D3-4926-B690-226B2C370BB1}" type="slidenum">
              <a:rPr lang="en-GB" smtClean="0"/>
              <a:t>‹#›</a:t>
            </a:fld>
            <a:endParaRPr lang="en-GB"/>
          </a:p>
        </p:txBody>
      </p:sp>
    </p:spTree>
    <p:extLst>
      <p:ext uri="{BB962C8B-B14F-4D97-AF65-F5344CB8AC3E}">
        <p14:creationId xmlns:p14="http://schemas.microsoft.com/office/powerpoint/2010/main" val="4201522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4492B-1F0F-45CB-9D0B-D7C2994C08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19A8CB-FDC6-4BB1-AFBF-34DB73B0A3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8D8B1A-FAC2-423B-B823-8B4B919FF76C}"/>
              </a:ext>
            </a:extLst>
          </p:cNvPr>
          <p:cNvSpPr>
            <a:spLocks noGrp="1"/>
          </p:cNvSpPr>
          <p:nvPr>
            <p:ph type="dt" sz="half" idx="10"/>
          </p:nvPr>
        </p:nvSpPr>
        <p:spPr/>
        <p:txBody>
          <a:bodyPr/>
          <a:lstStyle/>
          <a:p>
            <a:fld id="{E8EA82C7-A93D-433D-9953-2B637C308195}" type="datetimeFigureOut">
              <a:rPr lang="en-GB" smtClean="0"/>
              <a:t>03/06/2021</a:t>
            </a:fld>
            <a:endParaRPr lang="en-GB"/>
          </a:p>
        </p:txBody>
      </p:sp>
      <p:sp>
        <p:nvSpPr>
          <p:cNvPr id="5" name="Footer Placeholder 4">
            <a:extLst>
              <a:ext uri="{FF2B5EF4-FFF2-40B4-BE49-F238E27FC236}">
                <a16:creationId xmlns:a16="http://schemas.microsoft.com/office/drawing/2014/main" id="{00055588-8F18-46D5-B731-99ED24E422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B52FF9-1DE6-49CC-9523-7C9A57A45F73}"/>
              </a:ext>
            </a:extLst>
          </p:cNvPr>
          <p:cNvSpPr>
            <a:spLocks noGrp="1"/>
          </p:cNvSpPr>
          <p:nvPr>
            <p:ph type="sldNum" sz="quarter" idx="12"/>
          </p:nvPr>
        </p:nvSpPr>
        <p:spPr/>
        <p:txBody>
          <a:bodyPr/>
          <a:lstStyle/>
          <a:p>
            <a:fld id="{A72398E9-E3D3-4926-B690-226B2C370BB1}" type="slidenum">
              <a:rPr lang="en-GB" smtClean="0"/>
              <a:t>‹#›</a:t>
            </a:fld>
            <a:endParaRPr lang="en-GB"/>
          </a:p>
        </p:txBody>
      </p:sp>
    </p:spTree>
    <p:extLst>
      <p:ext uri="{BB962C8B-B14F-4D97-AF65-F5344CB8AC3E}">
        <p14:creationId xmlns:p14="http://schemas.microsoft.com/office/powerpoint/2010/main" val="3347155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43C7F-7EB4-4DD8-ABF3-C95935E2C3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87CA5A-9DF9-4911-8532-0C1514244E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46ABC8-8B5C-4BBA-BFDD-FA36F7DC6039}"/>
              </a:ext>
            </a:extLst>
          </p:cNvPr>
          <p:cNvSpPr>
            <a:spLocks noGrp="1"/>
          </p:cNvSpPr>
          <p:nvPr>
            <p:ph type="dt" sz="half" idx="10"/>
          </p:nvPr>
        </p:nvSpPr>
        <p:spPr/>
        <p:txBody>
          <a:bodyPr/>
          <a:lstStyle/>
          <a:p>
            <a:fld id="{E8EA82C7-A93D-433D-9953-2B637C308195}" type="datetimeFigureOut">
              <a:rPr lang="en-GB" smtClean="0"/>
              <a:t>03/06/2021</a:t>
            </a:fld>
            <a:endParaRPr lang="en-GB"/>
          </a:p>
        </p:txBody>
      </p:sp>
      <p:sp>
        <p:nvSpPr>
          <p:cNvPr id="5" name="Footer Placeholder 4">
            <a:extLst>
              <a:ext uri="{FF2B5EF4-FFF2-40B4-BE49-F238E27FC236}">
                <a16:creationId xmlns:a16="http://schemas.microsoft.com/office/drawing/2014/main" id="{A3BF1071-D8BC-48FE-AE8A-384EB7A55E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7DF159-9102-464D-9F6F-866ED92DEFA1}"/>
              </a:ext>
            </a:extLst>
          </p:cNvPr>
          <p:cNvSpPr>
            <a:spLocks noGrp="1"/>
          </p:cNvSpPr>
          <p:nvPr>
            <p:ph type="sldNum" sz="quarter" idx="12"/>
          </p:nvPr>
        </p:nvSpPr>
        <p:spPr/>
        <p:txBody>
          <a:bodyPr/>
          <a:lstStyle/>
          <a:p>
            <a:fld id="{A72398E9-E3D3-4926-B690-226B2C370BB1}" type="slidenum">
              <a:rPr lang="en-GB" smtClean="0"/>
              <a:t>‹#›</a:t>
            </a:fld>
            <a:endParaRPr lang="en-GB"/>
          </a:p>
        </p:txBody>
      </p:sp>
    </p:spTree>
    <p:extLst>
      <p:ext uri="{BB962C8B-B14F-4D97-AF65-F5344CB8AC3E}">
        <p14:creationId xmlns:p14="http://schemas.microsoft.com/office/powerpoint/2010/main" val="240647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DEAEF-CD89-4C83-96B5-20591D98DB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3916DE-6136-45D6-A492-C03022375C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6103E4-24FE-48AC-83E1-BAE8591EA5FF}"/>
              </a:ext>
            </a:extLst>
          </p:cNvPr>
          <p:cNvSpPr>
            <a:spLocks noGrp="1"/>
          </p:cNvSpPr>
          <p:nvPr>
            <p:ph type="dt" sz="half" idx="10"/>
          </p:nvPr>
        </p:nvSpPr>
        <p:spPr/>
        <p:txBody>
          <a:bodyPr/>
          <a:lstStyle/>
          <a:p>
            <a:fld id="{E8EA82C7-A93D-433D-9953-2B637C308195}" type="datetimeFigureOut">
              <a:rPr lang="en-GB" smtClean="0"/>
              <a:t>03/06/2021</a:t>
            </a:fld>
            <a:endParaRPr lang="en-GB"/>
          </a:p>
        </p:txBody>
      </p:sp>
      <p:sp>
        <p:nvSpPr>
          <p:cNvPr id="5" name="Footer Placeholder 4">
            <a:extLst>
              <a:ext uri="{FF2B5EF4-FFF2-40B4-BE49-F238E27FC236}">
                <a16:creationId xmlns:a16="http://schemas.microsoft.com/office/drawing/2014/main" id="{E605A185-CBB2-4E11-8F9C-F214F92BB3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BB1A1D-2115-4113-A822-ABE3CE0714A5}"/>
              </a:ext>
            </a:extLst>
          </p:cNvPr>
          <p:cNvSpPr>
            <a:spLocks noGrp="1"/>
          </p:cNvSpPr>
          <p:nvPr>
            <p:ph type="sldNum" sz="quarter" idx="12"/>
          </p:nvPr>
        </p:nvSpPr>
        <p:spPr/>
        <p:txBody>
          <a:bodyPr/>
          <a:lstStyle/>
          <a:p>
            <a:fld id="{A72398E9-E3D3-4926-B690-226B2C370BB1}" type="slidenum">
              <a:rPr lang="en-GB" smtClean="0"/>
              <a:t>‹#›</a:t>
            </a:fld>
            <a:endParaRPr lang="en-GB"/>
          </a:p>
        </p:txBody>
      </p:sp>
    </p:spTree>
    <p:extLst>
      <p:ext uri="{BB962C8B-B14F-4D97-AF65-F5344CB8AC3E}">
        <p14:creationId xmlns:p14="http://schemas.microsoft.com/office/powerpoint/2010/main" val="123073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F3A55-DB42-4B8B-94FD-9886DD3AD3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8EA8A6-F1E0-4638-9B96-D48AEF2BA9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4D350A-0B94-4BDC-8E4E-A57108E2BC02}"/>
              </a:ext>
            </a:extLst>
          </p:cNvPr>
          <p:cNvSpPr>
            <a:spLocks noGrp="1"/>
          </p:cNvSpPr>
          <p:nvPr>
            <p:ph type="dt" sz="half" idx="10"/>
          </p:nvPr>
        </p:nvSpPr>
        <p:spPr/>
        <p:txBody>
          <a:bodyPr/>
          <a:lstStyle/>
          <a:p>
            <a:fld id="{E8EA82C7-A93D-433D-9953-2B637C308195}" type="datetimeFigureOut">
              <a:rPr lang="en-GB" smtClean="0"/>
              <a:t>03/06/2021</a:t>
            </a:fld>
            <a:endParaRPr lang="en-GB"/>
          </a:p>
        </p:txBody>
      </p:sp>
      <p:sp>
        <p:nvSpPr>
          <p:cNvPr id="5" name="Footer Placeholder 4">
            <a:extLst>
              <a:ext uri="{FF2B5EF4-FFF2-40B4-BE49-F238E27FC236}">
                <a16:creationId xmlns:a16="http://schemas.microsoft.com/office/drawing/2014/main" id="{473D1B47-8216-484E-B232-F18FB19F88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AE135F-C76D-43DF-9085-8D4D9CABA76A}"/>
              </a:ext>
            </a:extLst>
          </p:cNvPr>
          <p:cNvSpPr>
            <a:spLocks noGrp="1"/>
          </p:cNvSpPr>
          <p:nvPr>
            <p:ph type="sldNum" sz="quarter" idx="12"/>
          </p:nvPr>
        </p:nvSpPr>
        <p:spPr/>
        <p:txBody>
          <a:bodyPr/>
          <a:lstStyle/>
          <a:p>
            <a:fld id="{A72398E9-E3D3-4926-B690-226B2C370BB1}" type="slidenum">
              <a:rPr lang="en-GB" smtClean="0"/>
              <a:t>‹#›</a:t>
            </a:fld>
            <a:endParaRPr lang="en-GB"/>
          </a:p>
        </p:txBody>
      </p:sp>
    </p:spTree>
    <p:extLst>
      <p:ext uri="{BB962C8B-B14F-4D97-AF65-F5344CB8AC3E}">
        <p14:creationId xmlns:p14="http://schemas.microsoft.com/office/powerpoint/2010/main" val="574975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EDD07-3E8A-49FA-9E78-AF19DF90FB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D7D852-215C-4199-AF21-58C97E18F4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5C55AF9-5D7E-464A-9CDD-A3CD2A38AE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5E3E35E-D3F1-4E43-B23A-9482EA072B7A}"/>
              </a:ext>
            </a:extLst>
          </p:cNvPr>
          <p:cNvSpPr>
            <a:spLocks noGrp="1"/>
          </p:cNvSpPr>
          <p:nvPr>
            <p:ph type="dt" sz="half" idx="10"/>
          </p:nvPr>
        </p:nvSpPr>
        <p:spPr/>
        <p:txBody>
          <a:bodyPr/>
          <a:lstStyle/>
          <a:p>
            <a:fld id="{E8EA82C7-A93D-433D-9953-2B637C308195}" type="datetimeFigureOut">
              <a:rPr lang="en-GB" smtClean="0"/>
              <a:t>03/06/2021</a:t>
            </a:fld>
            <a:endParaRPr lang="en-GB"/>
          </a:p>
        </p:txBody>
      </p:sp>
      <p:sp>
        <p:nvSpPr>
          <p:cNvPr id="6" name="Footer Placeholder 5">
            <a:extLst>
              <a:ext uri="{FF2B5EF4-FFF2-40B4-BE49-F238E27FC236}">
                <a16:creationId xmlns:a16="http://schemas.microsoft.com/office/drawing/2014/main" id="{7FA960B0-FC4B-41FB-B542-1838C5372E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B8D50B-C166-49F9-ABE3-86D19D029229}"/>
              </a:ext>
            </a:extLst>
          </p:cNvPr>
          <p:cNvSpPr>
            <a:spLocks noGrp="1"/>
          </p:cNvSpPr>
          <p:nvPr>
            <p:ph type="sldNum" sz="quarter" idx="12"/>
          </p:nvPr>
        </p:nvSpPr>
        <p:spPr/>
        <p:txBody>
          <a:bodyPr/>
          <a:lstStyle/>
          <a:p>
            <a:fld id="{A72398E9-E3D3-4926-B690-226B2C370BB1}" type="slidenum">
              <a:rPr lang="en-GB" smtClean="0"/>
              <a:t>‹#›</a:t>
            </a:fld>
            <a:endParaRPr lang="en-GB"/>
          </a:p>
        </p:txBody>
      </p:sp>
    </p:spTree>
    <p:extLst>
      <p:ext uri="{BB962C8B-B14F-4D97-AF65-F5344CB8AC3E}">
        <p14:creationId xmlns:p14="http://schemas.microsoft.com/office/powerpoint/2010/main" val="2536784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E5709-5FDA-4AFF-9750-FB3177994ED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5A84CD-DF62-4055-BA10-10D38AD79A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2FA3D1-8548-466A-88C4-EACDBFC985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32849FA-D319-4C0A-BC6B-616C7E8421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9646FF-FD71-4DE0-B35E-924A1B77C4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24489EC-9D2F-4EC3-B0EF-AA2E008A1BDE}"/>
              </a:ext>
            </a:extLst>
          </p:cNvPr>
          <p:cNvSpPr>
            <a:spLocks noGrp="1"/>
          </p:cNvSpPr>
          <p:nvPr>
            <p:ph type="dt" sz="half" idx="10"/>
          </p:nvPr>
        </p:nvSpPr>
        <p:spPr/>
        <p:txBody>
          <a:bodyPr/>
          <a:lstStyle/>
          <a:p>
            <a:fld id="{E8EA82C7-A93D-433D-9953-2B637C308195}" type="datetimeFigureOut">
              <a:rPr lang="en-GB" smtClean="0"/>
              <a:t>03/06/2021</a:t>
            </a:fld>
            <a:endParaRPr lang="en-GB"/>
          </a:p>
        </p:txBody>
      </p:sp>
      <p:sp>
        <p:nvSpPr>
          <p:cNvPr id="8" name="Footer Placeholder 7">
            <a:extLst>
              <a:ext uri="{FF2B5EF4-FFF2-40B4-BE49-F238E27FC236}">
                <a16:creationId xmlns:a16="http://schemas.microsoft.com/office/drawing/2014/main" id="{70901E6D-F4CC-4ACD-8A25-479EE5B38B2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9D9DB26-A171-4295-A8B9-AD2BA1CE7B1C}"/>
              </a:ext>
            </a:extLst>
          </p:cNvPr>
          <p:cNvSpPr>
            <a:spLocks noGrp="1"/>
          </p:cNvSpPr>
          <p:nvPr>
            <p:ph type="sldNum" sz="quarter" idx="12"/>
          </p:nvPr>
        </p:nvSpPr>
        <p:spPr/>
        <p:txBody>
          <a:bodyPr/>
          <a:lstStyle/>
          <a:p>
            <a:fld id="{A72398E9-E3D3-4926-B690-226B2C370BB1}" type="slidenum">
              <a:rPr lang="en-GB" smtClean="0"/>
              <a:t>‹#›</a:t>
            </a:fld>
            <a:endParaRPr lang="en-GB"/>
          </a:p>
        </p:txBody>
      </p:sp>
    </p:spTree>
    <p:extLst>
      <p:ext uri="{BB962C8B-B14F-4D97-AF65-F5344CB8AC3E}">
        <p14:creationId xmlns:p14="http://schemas.microsoft.com/office/powerpoint/2010/main" val="3889975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02E3E-A312-4EAE-8B2E-C3803E9EB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2446B7C-A0C2-4520-919B-9AD3A95FD490}"/>
              </a:ext>
            </a:extLst>
          </p:cNvPr>
          <p:cNvSpPr>
            <a:spLocks noGrp="1"/>
          </p:cNvSpPr>
          <p:nvPr>
            <p:ph type="dt" sz="half" idx="10"/>
          </p:nvPr>
        </p:nvSpPr>
        <p:spPr/>
        <p:txBody>
          <a:bodyPr/>
          <a:lstStyle/>
          <a:p>
            <a:fld id="{E8EA82C7-A93D-433D-9953-2B637C308195}" type="datetimeFigureOut">
              <a:rPr lang="en-GB" smtClean="0"/>
              <a:t>03/06/2021</a:t>
            </a:fld>
            <a:endParaRPr lang="en-GB"/>
          </a:p>
        </p:txBody>
      </p:sp>
      <p:sp>
        <p:nvSpPr>
          <p:cNvPr id="4" name="Footer Placeholder 3">
            <a:extLst>
              <a:ext uri="{FF2B5EF4-FFF2-40B4-BE49-F238E27FC236}">
                <a16:creationId xmlns:a16="http://schemas.microsoft.com/office/drawing/2014/main" id="{403F04EB-03B8-40DE-94D2-FC1DA9F5FC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7297594-5E97-41A1-83DB-8B69C589CA54}"/>
              </a:ext>
            </a:extLst>
          </p:cNvPr>
          <p:cNvSpPr>
            <a:spLocks noGrp="1"/>
          </p:cNvSpPr>
          <p:nvPr>
            <p:ph type="sldNum" sz="quarter" idx="12"/>
          </p:nvPr>
        </p:nvSpPr>
        <p:spPr/>
        <p:txBody>
          <a:bodyPr/>
          <a:lstStyle/>
          <a:p>
            <a:fld id="{A72398E9-E3D3-4926-B690-226B2C370BB1}" type="slidenum">
              <a:rPr lang="en-GB" smtClean="0"/>
              <a:t>‹#›</a:t>
            </a:fld>
            <a:endParaRPr lang="en-GB"/>
          </a:p>
        </p:txBody>
      </p:sp>
    </p:spTree>
    <p:extLst>
      <p:ext uri="{BB962C8B-B14F-4D97-AF65-F5344CB8AC3E}">
        <p14:creationId xmlns:p14="http://schemas.microsoft.com/office/powerpoint/2010/main" val="3137433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86AEF9-085A-435D-A7D4-AEDECE7E60A3}"/>
              </a:ext>
            </a:extLst>
          </p:cNvPr>
          <p:cNvSpPr>
            <a:spLocks noGrp="1"/>
          </p:cNvSpPr>
          <p:nvPr>
            <p:ph type="dt" sz="half" idx="10"/>
          </p:nvPr>
        </p:nvSpPr>
        <p:spPr/>
        <p:txBody>
          <a:bodyPr/>
          <a:lstStyle/>
          <a:p>
            <a:fld id="{E8EA82C7-A93D-433D-9953-2B637C308195}" type="datetimeFigureOut">
              <a:rPr lang="en-GB" smtClean="0"/>
              <a:t>03/06/2021</a:t>
            </a:fld>
            <a:endParaRPr lang="en-GB"/>
          </a:p>
        </p:txBody>
      </p:sp>
      <p:sp>
        <p:nvSpPr>
          <p:cNvPr id="3" name="Footer Placeholder 2">
            <a:extLst>
              <a:ext uri="{FF2B5EF4-FFF2-40B4-BE49-F238E27FC236}">
                <a16:creationId xmlns:a16="http://schemas.microsoft.com/office/drawing/2014/main" id="{017D51E8-187A-4305-B12A-823B01FD0DD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3FF8F87-5100-4C26-B0CB-E13AFC212950}"/>
              </a:ext>
            </a:extLst>
          </p:cNvPr>
          <p:cNvSpPr>
            <a:spLocks noGrp="1"/>
          </p:cNvSpPr>
          <p:nvPr>
            <p:ph type="sldNum" sz="quarter" idx="12"/>
          </p:nvPr>
        </p:nvSpPr>
        <p:spPr/>
        <p:txBody>
          <a:bodyPr/>
          <a:lstStyle/>
          <a:p>
            <a:fld id="{A72398E9-E3D3-4926-B690-226B2C370BB1}" type="slidenum">
              <a:rPr lang="en-GB" smtClean="0"/>
              <a:t>‹#›</a:t>
            </a:fld>
            <a:endParaRPr lang="en-GB"/>
          </a:p>
        </p:txBody>
      </p:sp>
    </p:spTree>
    <p:extLst>
      <p:ext uri="{BB962C8B-B14F-4D97-AF65-F5344CB8AC3E}">
        <p14:creationId xmlns:p14="http://schemas.microsoft.com/office/powerpoint/2010/main" val="3723550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871F2-9675-4604-95F3-6EB080FFB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9AA3680-1F30-466C-9C64-8D1B111D11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63425E-5E9D-492D-B222-3DD75E74EB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89AE9A-A8B3-41DE-999C-56AB824FAAD8}"/>
              </a:ext>
            </a:extLst>
          </p:cNvPr>
          <p:cNvSpPr>
            <a:spLocks noGrp="1"/>
          </p:cNvSpPr>
          <p:nvPr>
            <p:ph type="dt" sz="half" idx="10"/>
          </p:nvPr>
        </p:nvSpPr>
        <p:spPr/>
        <p:txBody>
          <a:bodyPr/>
          <a:lstStyle/>
          <a:p>
            <a:fld id="{E8EA82C7-A93D-433D-9953-2B637C308195}" type="datetimeFigureOut">
              <a:rPr lang="en-GB" smtClean="0"/>
              <a:t>03/06/2021</a:t>
            </a:fld>
            <a:endParaRPr lang="en-GB"/>
          </a:p>
        </p:txBody>
      </p:sp>
      <p:sp>
        <p:nvSpPr>
          <p:cNvPr id="6" name="Footer Placeholder 5">
            <a:extLst>
              <a:ext uri="{FF2B5EF4-FFF2-40B4-BE49-F238E27FC236}">
                <a16:creationId xmlns:a16="http://schemas.microsoft.com/office/drawing/2014/main" id="{BB3BC838-7053-4A8E-A45E-B953715DD7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A77B39-755E-4750-971C-24D29D3223D5}"/>
              </a:ext>
            </a:extLst>
          </p:cNvPr>
          <p:cNvSpPr>
            <a:spLocks noGrp="1"/>
          </p:cNvSpPr>
          <p:nvPr>
            <p:ph type="sldNum" sz="quarter" idx="12"/>
          </p:nvPr>
        </p:nvSpPr>
        <p:spPr/>
        <p:txBody>
          <a:bodyPr/>
          <a:lstStyle/>
          <a:p>
            <a:fld id="{A72398E9-E3D3-4926-B690-226B2C370BB1}" type="slidenum">
              <a:rPr lang="en-GB" smtClean="0"/>
              <a:t>‹#›</a:t>
            </a:fld>
            <a:endParaRPr lang="en-GB"/>
          </a:p>
        </p:txBody>
      </p:sp>
    </p:spTree>
    <p:extLst>
      <p:ext uri="{BB962C8B-B14F-4D97-AF65-F5344CB8AC3E}">
        <p14:creationId xmlns:p14="http://schemas.microsoft.com/office/powerpoint/2010/main" val="2001475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F1573-62AB-4E4C-8BDF-D892CF0702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334B5C3-8DEA-437D-A48C-8E55FFD32C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19FC6EE-A65A-44BF-B810-6744632E11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343C62-ED7D-454A-ABAC-2AFCE50129BF}"/>
              </a:ext>
            </a:extLst>
          </p:cNvPr>
          <p:cNvSpPr>
            <a:spLocks noGrp="1"/>
          </p:cNvSpPr>
          <p:nvPr>
            <p:ph type="dt" sz="half" idx="10"/>
          </p:nvPr>
        </p:nvSpPr>
        <p:spPr/>
        <p:txBody>
          <a:bodyPr/>
          <a:lstStyle/>
          <a:p>
            <a:fld id="{E8EA82C7-A93D-433D-9953-2B637C308195}" type="datetimeFigureOut">
              <a:rPr lang="en-GB" smtClean="0"/>
              <a:t>03/06/2021</a:t>
            </a:fld>
            <a:endParaRPr lang="en-GB"/>
          </a:p>
        </p:txBody>
      </p:sp>
      <p:sp>
        <p:nvSpPr>
          <p:cNvPr id="6" name="Footer Placeholder 5">
            <a:extLst>
              <a:ext uri="{FF2B5EF4-FFF2-40B4-BE49-F238E27FC236}">
                <a16:creationId xmlns:a16="http://schemas.microsoft.com/office/drawing/2014/main" id="{56184685-6BD7-41E6-8165-A9177064E9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F63DE4-B398-4887-B526-7D7375F5E1B6}"/>
              </a:ext>
            </a:extLst>
          </p:cNvPr>
          <p:cNvSpPr>
            <a:spLocks noGrp="1"/>
          </p:cNvSpPr>
          <p:nvPr>
            <p:ph type="sldNum" sz="quarter" idx="12"/>
          </p:nvPr>
        </p:nvSpPr>
        <p:spPr/>
        <p:txBody>
          <a:bodyPr/>
          <a:lstStyle/>
          <a:p>
            <a:fld id="{A72398E9-E3D3-4926-B690-226B2C370BB1}" type="slidenum">
              <a:rPr lang="en-GB" smtClean="0"/>
              <a:t>‹#›</a:t>
            </a:fld>
            <a:endParaRPr lang="en-GB"/>
          </a:p>
        </p:txBody>
      </p:sp>
    </p:spTree>
    <p:extLst>
      <p:ext uri="{BB962C8B-B14F-4D97-AF65-F5344CB8AC3E}">
        <p14:creationId xmlns:p14="http://schemas.microsoft.com/office/powerpoint/2010/main" val="2429049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7FE7B4-C28C-47C3-900A-F3D2BA7D39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BDC8C9-835D-4183-8F19-3DB099339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BF2F7C-7489-4E9B-9B0E-2711F51126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A82C7-A93D-433D-9953-2B637C308195}" type="datetimeFigureOut">
              <a:rPr lang="en-GB" smtClean="0"/>
              <a:t>03/06/2021</a:t>
            </a:fld>
            <a:endParaRPr lang="en-GB"/>
          </a:p>
        </p:txBody>
      </p:sp>
      <p:sp>
        <p:nvSpPr>
          <p:cNvPr id="5" name="Footer Placeholder 4">
            <a:extLst>
              <a:ext uri="{FF2B5EF4-FFF2-40B4-BE49-F238E27FC236}">
                <a16:creationId xmlns:a16="http://schemas.microsoft.com/office/drawing/2014/main" id="{059463AB-4691-456D-9449-FD214E3A2D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9CA487B-86EA-449B-A305-ED8BFFD88D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398E9-E3D3-4926-B690-226B2C370BB1}" type="slidenum">
              <a:rPr lang="en-GB" smtClean="0"/>
              <a:t>‹#›</a:t>
            </a:fld>
            <a:endParaRPr lang="en-GB"/>
          </a:p>
        </p:txBody>
      </p:sp>
    </p:spTree>
    <p:extLst>
      <p:ext uri="{BB962C8B-B14F-4D97-AF65-F5344CB8AC3E}">
        <p14:creationId xmlns:p14="http://schemas.microsoft.com/office/powerpoint/2010/main" val="1060136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D3D469A-E402-654F-9985-939376F6B5B5}"/>
              </a:ext>
            </a:extLst>
          </p:cNvPr>
          <p:cNvGrpSpPr/>
          <p:nvPr/>
        </p:nvGrpSpPr>
        <p:grpSpPr>
          <a:xfrm>
            <a:off x="439558" y="612646"/>
            <a:ext cx="7026114" cy="4460558"/>
            <a:chOff x="439558" y="612646"/>
            <a:chExt cx="7026114" cy="4460558"/>
          </a:xfrm>
        </p:grpSpPr>
        <p:sp>
          <p:nvSpPr>
            <p:cNvPr id="4" name="Title 1">
              <a:extLst>
                <a:ext uri="{FF2B5EF4-FFF2-40B4-BE49-F238E27FC236}">
                  <a16:creationId xmlns:a16="http://schemas.microsoft.com/office/drawing/2014/main" id="{BD67B13F-6A57-0046-A78F-07418B3C80A3}"/>
                </a:ext>
              </a:extLst>
            </p:cNvPr>
            <p:cNvSpPr txBox="1">
              <a:spLocks/>
            </p:cNvSpPr>
            <p:nvPr/>
          </p:nvSpPr>
          <p:spPr>
            <a:xfrm>
              <a:off x="439558" y="1350713"/>
              <a:ext cx="7026114" cy="9620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7000" b="1" dirty="0">
                  <a:latin typeface="FUTURA MEDIUM" panose="020B0602020204020303" pitchFamily="34" charset="-79"/>
                  <a:cs typeface="FUTURA MEDIUM" panose="020B0602020204020303" pitchFamily="34" charset="-79"/>
                </a:rPr>
                <a:t>Hey You!</a:t>
              </a:r>
            </a:p>
          </p:txBody>
        </p:sp>
        <p:sp>
          <p:nvSpPr>
            <p:cNvPr id="2" name="Rectangle 1">
              <a:extLst>
                <a:ext uri="{FF2B5EF4-FFF2-40B4-BE49-F238E27FC236}">
                  <a16:creationId xmlns:a16="http://schemas.microsoft.com/office/drawing/2014/main" id="{FB8B7264-A45C-DE41-B28A-D4A1D935BFA1}"/>
                </a:ext>
              </a:extLst>
            </p:cNvPr>
            <p:cNvSpPr/>
            <p:nvPr/>
          </p:nvSpPr>
          <p:spPr>
            <a:xfrm>
              <a:off x="483843" y="612646"/>
              <a:ext cx="2378087" cy="553998"/>
            </a:xfrm>
            <a:prstGeom prst="rect">
              <a:avLst/>
            </a:prstGeom>
          </p:spPr>
          <p:txBody>
            <a:bodyPr wrap="none">
              <a:spAutoFit/>
            </a:bodyPr>
            <a:lstStyle/>
            <a:p>
              <a:r>
                <a:rPr lang="en-GB" sz="3000" b="1" dirty="0">
                  <a:solidFill>
                    <a:srgbClr val="0070C0"/>
                  </a:solidFill>
                  <a:latin typeface="FUTURA MEDIUM" panose="020B0602020204020303" pitchFamily="34" charset="-79"/>
                  <a:cs typeface="FUTURA MEDIUM" panose="020B0602020204020303" pitchFamily="34" charset="-79"/>
                </a:rPr>
                <a:t>KS1/2 PSHE</a:t>
              </a:r>
            </a:p>
          </p:txBody>
        </p:sp>
        <p:sp>
          <p:nvSpPr>
            <p:cNvPr id="9" name="Title 1">
              <a:extLst>
                <a:ext uri="{FF2B5EF4-FFF2-40B4-BE49-F238E27FC236}">
                  <a16:creationId xmlns:a16="http://schemas.microsoft.com/office/drawing/2014/main" id="{15D38E27-A65C-1944-B28A-04BD3DADBE81}"/>
                </a:ext>
              </a:extLst>
            </p:cNvPr>
            <p:cNvSpPr txBox="1">
              <a:spLocks/>
            </p:cNvSpPr>
            <p:nvPr/>
          </p:nvSpPr>
          <p:spPr>
            <a:xfrm>
              <a:off x="439558" y="2528250"/>
              <a:ext cx="7026114" cy="44335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latin typeface="Futura Medium" panose="020B0602020204020303" pitchFamily="34" charset="-79"/>
                  <a:cs typeface="Futura Medium" panose="020B0602020204020303" pitchFamily="34" charset="-79"/>
                </a:rPr>
                <a:t>By</a:t>
              </a:r>
              <a:r>
                <a:rPr lang="en-GB" sz="2000" b="1" dirty="0">
                  <a:latin typeface="FUTURA MEDIUM" panose="020B0602020204020303" pitchFamily="34" charset="-79"/>
                  <a:cs typeface="FUTURA MEDIUM" panose="020B0602020204020303" pitchFamily="34" charset="-79"/>
                </a:rPr>
                <a:t> </a:t>
              </a:r>
              <a:r>
                <a:rPr lang="en-GB" sz="2000" b="1" dirty="0">
                  <a:solidFill>
                    <a:srgbClr val="0069B8"/>
                  </a:solidFill>
                  <a:latin typeface="FUTURA MEDIUM" panose="020B0602020204020303" pitchFamily="34" charset="-79"/>
                  <a:cs typeface="FUTURA MEDIUM" panose="020B0602020204020303" pitchFamily="34" charset="-79"/>
                </a:rPr>
                <a:t>Dapo Adeola </a:t>
              </a:r>
              <a:r>
                <a:rPr lang="en-GB" sz="2000" dirty="0">
                  <a:latin typeface="Futura Medium" panose="020B0602020204020303" pitchFamily="34" charset="-79"/>
                  <a:cs typeface="Futura Medium" panose="020B0602020204020303" pitchFamily="34" charset="-79"/>
                </a:rPr>
                <a:t>and</a:t>
              </a:r>
              <a:r>
                <a:rPr lang="en-GB" sz="2000" b="1" dirty="0">
                  <a:latin typeface="FUTURA MEDIUM" panose="020B0602020204020303" pitchFamily="34" charset="-79"/>
                  <a:cs typeface="FUTURA MEDIUM" panose="020B0602020204020303" pitchFamily="34" charset="-79"/>
                </a:rPr>
                <a:t> eighteen talented Black illustrators:</a:t>
              </a:r>
            </a:p>
          </p:txBody>
        </p:sp>
        <p:sp>
          <p:nvSpPr>
            <p:cNvPr id="10" name="Title 1">
              <a:extLst>
                <a:ext uri="{FF2B5EF4-FFF2-40B4-BE49-F238E27FC236}">
                  <a16:creationId xmlns:a16="http://schemas.microsoft.com/office/drawing/2014/main" id="{F1D78C5D-560F-C443-8E0D-C5548E3E32A8}"/>
                </a:ext>
              </a:extLst>
            </p:cNvPr>
            <p:cNvSpPr txBox="1">
              <a:spLocks/>
            </p:cNvSpPr>
            <p:nvPr/>
          </p:nvSpPr>
          <p:spPr>
            <a:xfrm>
              <a:off x="439558" y="2986420"/>
              <a:ext cx="2222619" cy="181226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800"/>
                </a:lnSpc>
              </a:pPr>
              <a:r>
                <a:rPr lang="en-GB" sz="2000" b="1" dirty="0">
                  <a:solidFill>
                    <a:srgbClr val="0069B8"/>
                  </a:solidFill>
                  <a:latin typeface="FUTURA MEDIUM" panose="020B0602020204020303" pitchFamily="34" charset="-79"/>
                  <a:cs typeface="FUTURA MEDIUM" panose="020B0602020204020303" pitchFamily="34" charset="-79"/>
                </a:rPr>
                <a:t>Alyissa Johnson</a:t>
              </a:r>
            </a:p>
            <a:p>
              <a:pPr>
                <a:lnSpc>
                  <a:spcPts val="2800"/>
                </a:lnSpc>
              </a:pPr>
              <a:r>
                <a:rPr lang="en-GB" sz="2000" b="1" dirty="0">
                  <a:solidFill>
                    <a:srgbClr val="0069B8"/>
                  </a:solidFill>
                  <a:latin typeface="FUTURA MEDIUM" panose="020B0602020204020303" pitchFamily="34" charset="-79"/>
                  <a:cs typeface="FUTURA MEDIUM" panose="020B0602020204020303" pitchFamily="34" charset="-79"/>
                </a:rPr>
                <a:t>Jade Orlando</a:t>
              </a:r>
            </a:p>
            <a:p>
              <a:pPr>
                <a:lnSpc>
                  <a:spcPts val="2800"/>
                </a:lnSpc>
              </a:pPr>
              <a:r>
                <a:rPr lang="en-GB" sz="2000" b="1" dirty="0">
                  <a:solidFill>
                    <a:srgbClr val="0069B8"/>
                  </a:solidFill>
                  <a:latin typeface="FUTURA MEDIUM" panose="020B0602020204020303" pitchFamily="34" charset="-79"/>
                  <a:cs typeface="FUTURA MEDIUM" panose="020B0602020204020303" pitchFamily="34" charset="-79"/>
                </a:rPr>
                <a:t>Reggie Brown</a:t>
              </a:r>
            </a:p>
            <a:p>
              <a:pPr>
                <a:lnSpc>
                  <a:spcPts val="2800"/>
                </a:lnSpc>
              </a:pPr>
              <a:r>
                <a:rPr lang="en-GB" sz="2000" b="1" dirty="0">
                  <a:solidFill>
                    <a:srgbClr val="0069B8"/>
                  </a:solidFill>
                  <a:latin typeface="FUTURA MEDIUM" panose="020B0602020204020303" pitchFamily="34" charset="-79"/>
                  <a:cs typeface="FUTURA MEDIUM" panose="020B0602020204020303" pitchFamily="34" charset="-79"/>
                </a:rPr>
                <a:t>Chanté Timothy</a:t>
              </a:r>
            </a:p>
            <a:p>
              <a:pPr>
                <a:lnSpc>
                  <a:spcPts val="2800"/>
                </a:lnSpc>
              </a:pPr>
              <a:r>
                <a:rPr lang="en-GB" sz="2000" b="1" dirty="0">
                  <a:solidFill>
                    <a:srgbClr val="0069B8"/>
                  </a:solidFill>
                  <a:latin typeface="FUTURA MEDIUM" panose="020B0602020204020303" pitchFamily="34" charset="-79"/>
                  <a:cs typeface="FUTURA MEDIUM" panose="020B0602020204020303" pitchFamily="34" charset="-79"/>
                </a:rPr>
                <a:t>Sharee Miller</a:t>
              </a:r>
            </a:p>
            <a:p>
              <a:pPr>
                <a:lnSpc>
                  <a:spcPts val="2800"/>
                </a:lnSpc>
              </a:pPr>
              <a:r>
                <a:rPr lang="en-GB" sz="2000" b="1" dirty="0">
                  <a:solidFill>
                    <a:srgbClr val="0069B8"/>
                  </a:solidFill>
                  <a:latin typeface="FUTURA MEDIUM" panose="020B0602020204020303" pitchFamily="34" charset="-79"/>
                  <a:cs typeface="FUTURA MEDIUM" panose="020B0602020204020303" pitchFamily="34" charset="-79"/>
                </a:rPr>
                <a:t>Diane Ewen</a:t>
              </a:r>
            </a:p>
          </p:txBody>
        </p:sp>
        <p:sp>
          <p:nvSpPr>
            <p:cNvPr id="11" name="Title 1">
              <a:extLst>
                <a:ext uri="{FF2B5EF4-FFF2-40B4-BE49-F238E27FC236}">
                  <a16:creationId xmlns:a16="http://schemas.microsoft.com/office/drawing/2014/main" id="{C6E4B7B2-46AA-284E-A219-36A98669059E}"/>
                </a:ext>
              </a:extLst>
            </p:cNvPr>
            <p:cNvSpPr txBox="1">
              <a:spLocks/>
            </p:cNvSpPr>
            <p:nvPr/>
          </p:nvSpPr>
          <p:spPr>
            <a:xfrm>
              <a:off x="2610967" y="2982746"/>
              <a:ext cx="2415252" cy="20833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2800"/>
                </a:lnSpc>
              </a:pPr>
              <a:r>
                <a:rPr lang="en-GB" sz="2000" b="1" dirty="0">
                  <a:solidFill>
                    <a:srgbClr val="0069B8"/>
                  </a:solidFill>
                  <a:latin typeface="Futura Medium" panose="020B0602020204020303" pitchFamily="34" charset="-79"/>
                  <a:cs typeface="Futura Medium" panose="020B0602020204020303" pitchFamily="34" charset="-79"/>
                </a:rPr>
                <a:t>Onyinye Iwu</a:t>
              </a:r>
            </a:p>
            <a:p>
              <a:pPr algn="ctr">
                <a:lnSpc>
                  <a:spcPts val="2800"/>
                </a:lnSpc>
              </a:pPr>
              <a:r>
                <a:rPr lang="en-GB" sz="2000" b="1" dirty="0">
                  <a:solidFill>
                    <a:srgbClr val="0069B8"/>
                  </a:solidFill>
                  <a:latin typeface="Futura Medium" panose="020B0602020204020303" pitchFamily="34" charset="-79"/>
                  <a:cs typeface="Futura Medium" panose="020B0602020204020303" pitchFamily="34" charset="-79"/>
                </a:rPr>
                <a:t>Gladys Jose</a:t>
              </a:r>
            </a:p>
            <a:p>
              <a:pPr algn="ctr">
                <a:lnSpc>
                  <a:spcPts val="2800"/>
                </a:lnSpc>
              </a:pPr>
              <a:r>
                <a:rPr lang="en-GB" sz="2000" b="1" dirty="0">
                  <a:solidFill>
                    <a:srgbClr val="0069B8"/>
                  </a:solidFill>
                  <a:latin typeface="Futura Medium" panose="020B0602020204020303" pitchFamily="34" charset="-79"/>
                  <a:cs typeface="Futura Medium" panose="020B0602020204020303" pitchFamily="34" charset="-79"/>
                </a:rPr>
                <a:t>Bex Glendining</a:t>
              </a:r>
            </a:p>
            <a:p>
              <a:pPr algn="ctr">
                <a:lnSpc>
                  <a:spcPts val="2800"/>
                </a:lnSpc>
              </a:pPr>
              <a:r>
                <a:rPr lang="en-GB" sz="2000" b="1" dirty="0">
                  <a:solidFill>
                    <a:srgbClr val="0069B8"/>
                  </a:solidFill>
                  <a:latin typeface="Futura Medium" panose="020B0602020204020303" pitchFamily="34" charset="-79"/>
                  <a:cs typeface="Futura Medium" panose="020B0602020204020303" pitchFamily="34" charset="-79"/>
                </a:rPr>
                <a:t>Dunni Mustapha</a:t>
              </a:r>
            </a:p>
            <a:p>
              <a:pPr algn="ctr">
                <a:lnSpc>
                  <a:spcPts val="2800"/>
                </a:lnSpc>
              </a:pPr>
              <a:r>
                <a:rPr lang="en-GB" sz="2000" b="1" dirty="0">
                  <a:solidFill>
                    <a:srgbClr val="0069B8"/>
                  </a:solidFill>
                  <a:latin typeface="Futura Medium" panose="020B0602020204020303" pitchFamily="34" charset="-79"/>
                  <a:cs typeface="Futura Medium" panose="020B0602020204020303" pitchFamily="34" charset="-79"/>
                </a:rPr>
                <a:t>Charlot Kristensen</a:t>
              </a:r>
            </a:p>
            <a:p>
              <a:pPr algn="ctr">
                <a:lnSpc>
                  <a:spcPts val="2800"/>
                </a:lnSpc>
              </a:pPr>
              <a:r>
                <a:rPr lang="en-GB" sz="2000" b="1" dirty="0">
                  <a:solidFill>
                    <a:srgbClr val="0069B8"/>
                  </a:solidFill>
                  <a:latin typeface="Futura Medium" panose="020B0602020204020303" pitchFamily="34" charset="-79"/>
                  <a:cs typeface="Futura Medium" panose="020B0602020204020303" pitchFamily="34" charset="-79"/>
                </a:rPr>
                <a:t>Camilla Sucre</a:t>
              </a:r>
              <a:endParaRPr lang="en-GB" sz="2000" b="1" dirty="0">
                <a:solidFill>
                  <a:srgbClr val="0069B8"/>
                </a:solidFill>
                <a:latin typeface="FUTURA MEDIUM" panose="020B0602020204020303" pitchFamily="34" charset="-79"/>
                <a:cs typeface="FUTURA MEDIUM" panose="020B0602020204020303" pitchFamily="34" charset="-79"/>
              </a:endParaRPr>
            </a:p>
          </p:txBody>
        </p:sp>
        <p:sp>
          <p:nvSpPr>
            <p:cNvPr id="12" name="Title 1">
              <a:extLst>
                <a:ext uri="{FF2B5EF4-FFF2-40B4-BE49-F238E27FC236}">
                  <a16:creationId xmlns:a16="http://schemas.microsoft.com/office/drawing/2014/main" id="{4F78B6D7-634F-914C-B706-3A1AF317B3B4}"/>
                </a:ext>
              </a:extLst>
            </p:cNvPr>
            <p:cNvSpPr txBox="1">
              <a:spLocks/>
            </p:cNvSpPr>
            <p:nvPr/>
          </p:nvSpPr>
          <p:spPr>
            <a:xfrm>
              <a:off x="4992547" y="2989834"/>
              <a:ext cx="2239800" cy="20833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ts val="2800"/>
                </a:lnSpc>
              </a:pPr>
              <a:r>
                <a:rPr lang="en-GB" sz="2000" b="1" dirty="0">
                  <a:solidFill>
                    <a:srgbClr val="0069B8"/>
                  </a:solidFill>
                  <a:latin typeface="FUTURA MEDIUM" panose="020B0602020204020303" pitchFamily="34" charset="-79"/>
                  <a:cs typeface="FUTURA MEDIUM" panose="020B0602020204020303" pitchFamily="34" charset="-79"/>
                </a:rPr>
                <a:t>Jobe Anderson Joelle Avelino Nicole Miles Kingsley Nebechi Derick Brooks</a:t>
              </a:r>
            </a:p>
            <a:p>
              <a:pPr algn="r">
                <a:lnSpc>
                  <a:spcPts val="2800"/>
                </a:lnSpc>
              </a:pPr>
              <a:r>
                <a:rPr lang="en-GB" sz="2000" b="1" dirty="0">
                  <a:solidFill>
                    <a:srgbClr val="0069B8"/>
                  </a:solidFill>
                  <a:latin typeface="FUTURA MEDIUM" panose="020B0602020204020303" pitchFamily="34" charset="-79"/>
                  <a:cs typeface="FUTURA MEDIUM" panose="020B0602020204020303" pitchFamily="34" charset="-79"/>
                </a:rPr>
                <a:t>Selom Sunu </a:t>
              </a:r>
            </a:p>
          </p:txBody>
        </p:sp>
      </p:grpSp>
      <p:grpSp>
        <p:nvGrpSpPr>
          <p:cNvPr id="16" name="Group 15">
            <a:extLst>
              <a:ext uri="{FF2B5EF4-FFF2-40B4-BE49-F238E27FC236}">
                <a16:creationId xmlns:a16="http://schemas.microsoft.com/office/drawing/2014/main" id="{9666EE26-2815-B946-80EA-70A70BAB7E7C}"/>
              </a:ext>
            </a:extLst>
          </p:cNvPr>
          <p:cNvGrpSpPr/>
          <p:nvPr/>
        </p:nvGrpSpPr>
        <p:grpSpPr>
          <a:xfrm>
            <a:off x="7788673" y="612645"/>
            <a:ext cx="3841106" cy="4453721"/>
            <a:chOff x="7788673" y="612645"/>
            <a:chExt cx="3841106" cy="4453721"/>
          </a:xfrm>
        </p:grpSpPr>
        <p:sp>
          <p:nvSpPr>
            <p:cNvPr id="17" name="Rectangle 16">
              <a:extLst>
                <a:ext uri="{FF2B5EF4-FFF2-40B4-BE49-F238E27FC236}">
                  <a16:creationId xmlns:a16="http://schemas.microsoft.com/office/drawing/2014/main" id="{4D2F92BE-4595-1F41-8F3C-578420727322}"/>
                </a:ext>
              </a:extLst>
            </p:cNvPr>
            <p:cNvSpPr/>
            <p:nvPr/>
          </p:nvSpPr>
          <p:spPr>
            <a:xfrm>
              <a:off x="8144935" y="788045"/>
              <a:ext cx="3484844" cy="4278321"/>
            </a:xfrm>
            <a:prstGeom prst="rect">
              <a:avLst/>
            </a:prstGeom>
            <a:solidFill>
              <a:srgbClr val="0069B8"/>
            </a:solidFill>
            <a:ln>
              <a:solidFill>
                <a:srgbClr val="0069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18" name="Picture 17">
              <a:extLst>
                <a:ext uri="{FF2B5EF4-FFF2-40B4-BE49-F238E27FC236}">
                  <a16:creationId xmlns:a16="http://schemas.microsoft.com/office/drawing/2014/main" id="{8A77C552-4C7B-2443-A3CC-8AE58D10B0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3829" y="612646"/>
              <a:ext cx="3484844" cy="4276854"/>
            </a:xfrm>
            <a:prstGeom prst="rect">
              <a:avLst/>
            </a:prstGeom>
          </p:spPr>
        </p:pic>
        <p:sp>
          <p:nvSpPr>
            <p:cNvPr id="19" name="Rectangle 18">
              <a:extLst>
                <a:ext uri="{FF2B5EF4-FFF2-40B4-BE49-F238E27FC236}">
                  <a16:creationId xmlns:a16="http://schemas.microsoft.com/office/drawing/2014/main" id="{ED93BF4D-52CF-2A43-887E-067381F5CE0C}"/>
                </a:ext>
              </a:extLst>
            </p:cNvPr>
            <p:cNvSpPr/>
            <p:nvPr/>
          </p:nvSpPr>
          <p:spPr>
            <a:xfrm rot="16200000">
              <a:off x="5712445" y="2688873"/>
              <a:ext cx="4344815" cy="192360"/>
            </a:xfrm>
            <a:prstGeom prst="rect">
              <a:avLst/>
            </a:prstGeom>
          </p:spPr>
          <p:txBody>
            <a:bodyPr wrap="square">
              <a:spAutoFit/>
            </a:bodyPr>
            <a:lstStyle/>
            <a:p>
              <a:r>
                <a:rPr lang="en-GB" sz="650" dirty="0">
                  <a:latin typeface="Calibri" panose="020F0502020204030204" pitchFamily="34" charset="0"/>
                  <a:ea typeface="Calibri" panose="020F0502020204030204" pitchFamily="34" charset="0"/>
                  <a:cs typeface="Times New Roman" panose="02020603050405020304" pitchFamily="18" charset="0"/>
                </a:rPr>
                <a:t>Hey You! cover illustration © Dapo Adeola, 2021. Typography © Alyissa Johnson,  2021.</a:t>
              </a:r>
            </a:p>
          </p:txBody>
        </p:sp>
      </p:grpSp>
    </p:spTree>
    <p:extLst>
      <p:ext uri="{BB962C8B-B14F-4D97-AF65-F5344CB8AC3E}">
        <p14:creationId xmlns:p14="http://schemas.microsoft.com/office/powerpoint/2010/main" val="1246709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9663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AC4219-51A5-1743-9A75-C315FE814727}"/>
              </a:ext>
            </a:extLst>
          </p:cNvPr>
          <p:cNvSpPr/>
          <p:nvPr/>
        </p:nvSpPr>
        <p:spPr>
          <a:xfrm rot="16200000">
            <a:off x="10691292" y="5357292"/>
            <a:ext cx="2809056" cy="192360"/>
          </a:xfrm>
          <a:prstGeom prst="rect">
            <a:avLst/>
          </a:prstGeom>
        </p:spPr>
        <p:txBody>
          <a:bodyPr wrap="square">
            <a:spAutoFit/>
          </a:bodyPr>
          <a:lstStyle/>
          <a:p>
            <a:r>
              <a:rPr lang="en-GB" sz="650" i="1" dirty="0">
                <a:latin typeface="Calibri" panose="020F0502020204030204" pitchFamily="34" charset="0"/>
                <a:ea typeface="Calibri" panose="020F0502020204030204" pitchFamily="34" charset="0"/>
                <a:cs typeface="Times New Roman" panose="02020603050405020304" pitchFamily="18" charset="0"/>
              </a:rPr>
              <a:t>Hey You! </a:t>
            </a:r>
            <a:r>
              <a:rPr lang="en-GB" sz="650" dirty="0">
                <a:latin typeface="Calibri" panose="020F0502020204030204" pitchFamily="34" charset="0"/>
                <a:ea typeface="Calibri" panose="020F0502020204030204" pitchFamily="34" charset="0"/>
                <a:cs typeface="Times New Roman" panose="02020603050405020304" pitchFamily="18" charset="0"/>
              </a:rPr>
              <a:t>text © Dapo Adeola, 2021. Illustration © Reggie Brown, 2021.</a:t>
            </a:r>
          </a:p>
        </p:txBody>
      </p:sp>
    </p:spTree>
    <p:extLst>
      <p:ext uri="{BB962C8B-B14F-4D97-AF65-F5344CB8AC3E}">
        <p14:creationId xmlns:p14="http://schemas.microsoft.com/office/powerpoint/2010/main" val="3390019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BC2F"/>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32CECF6-1EFA-8444-B8D8-1B4A1C49611A}"/>
              </a:ext>
            </a:extLst>
          </p:cNvPr>
          <p:cNvSpPr txBox="1">
            <a:spLocks/>
          </p:cNvSpPr>
          <p:nvPr/>
        </p:nvSpPr>
        <p:spPr>
          <a:xfrm>
            <a:off x="289657" y="423613"/>
            <a:ext cx="11752443" cy="9620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7200" b="1" dirty="0">
                <a:solidFill>
                  <a:sysClr val="windowText" lastClr="000000"/>
                </a:solidFill>
                <a:latin typeface="FUTURA MEDIUM" panose="020B0602020204020303" pitchFamily="34" charset="-79"/>
                <a:cs typeface="FUTURA MEDIUM" panose="020B0602020204020303" pitchFamily="34" charset="-79"/>
              </a:rPr>
              <a:t>Hands of Diversity</a:t>
            </a:r>
          </a:p>
        </p:txBody>
      </p:sp>
      <p:pic>
        <p:nvPicPr>
          <p:cNvPr id="7" name="Picture 6">
            <a:extLst>
              <a:ext uri="{FF2B5EF4-FFF2-40B4-BE49-F238E27FC236}">
                <a16:creationId xmlns:a16="http://schemas.microsoft.com/office/drawing/2014/main" id="{9F8DD9DB-5C84-A141-837B-D0F1793DD8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4202" y="1505831"/>
            <a:ext cx="4143352" cy="210934"/>
          </a:xfrm>
          <a:prstGeom prst="rect">
            <a:avLst/>
          </a:prstGeom>
        </p:spPr>
      </p:pic>
      <p:sp>
        <p:nvSpPr>
          <p:cNvPr id="9" name="Rectangle 8">
            <a:extLst>
              <a:ext uri="{FF2B5EF4-FFF2-40B4-BE49-F238E27FC236}">
                <a16:creationId xmlns:a16="http://schemas.microsoft.com/office/drawing/2014/main" id="{1AB040CD-29E6-884F-BD57-D57DA5483E46}"/>
              </a:ext>
            </a:extLst>
          </p:cNvPr>
          <p:cNvSpPr/>
          <p:nvPr/>
        </p:nvSpPr>
        <p:spPr>
          <a:xfrm>
            <a:off x="376154" y="1836953"/>
            <a:ext cx="6047739" cy="4308872"/>
          </a:xfrm>
          <a:prstGeom prst="rect">
            <a:avLst/>
          </a:prstGeom>
        </p:spPr>
        <p:txBody>
          <a:bodyPr wrap="square">
            <a:spAutoFit/>
          </a:bodyPr>
          <a:lstStyle/>
          <a:p>
            <a:r>
              <a:rPr lang="en-GB" sz="2200" dirty="0">
                <a:solidFill>
                  <a:sysClr val="windowText" lastClr="000000"/>
                </a:solidFill>
                <a:latin typeface="Futura Medium" panose="020B0602020204020303" pitchFamily="34" charset="-79"/>
                <a:cs typeface="Futura Medium" panose="020B0602020204020303" pitchFamily="34" charset="-79"/>
              </a:rPr>
              <a:t>Throughout the book Dapo urges you to </a:t>
            </a:r>
            <a:r>
              <a:rPr lang="en-GB" sz="2200" i="1" dirty="0">
                <a:solidFill>
                  <a:srgbClr val="0069B8"/>
                </a:solidFill>
                <a:latin typeface="Futura Medium" panose="020B0602020204020303" pitchFamily="34" charset="-79"/>
                <a:cs typeface="Futura Medium" panose="020B0602020204020303" pitchFamily="34" charset="-79"/>
              </a:rPr>
              <a:t>‘love your beautiful skin’ </a:t>
            </a:r>
            <a:r>
              <a:rPr lang="en-GB" sz="2200" dirty="0">
                <a:solidFill>
                  <a:sysClr val="windowText" lastClr="000000"/>
                </a:solidFill>
                <a:latin typeface="Futura Medium" panose="020B0602020204020303" pitchFamily="34" charset="-79"/>
                <a:cs typeface="Futura Medium" panose="020B0602020204020303" pitchFamily="34" charset="-79"/>
              </a:rPr>
              <a:t>because </a:t>
            </a:r>
            <a:r>
              <a:rPr lang="en-GB" sz="2200" i="1" dirty="0">
                <a:solidFill>
                  <a:srgbClr val="0069B8"/>
                </a:solidFill>
                <a:latin typeface="Futura Medium" panose="020B0602020204020303" pitchFamily="34" charset="-79"/>
                <a:cs typeface="Futura Medium" panose="020B0602020204020303" pitchFamily="34" charset="-79"/>
              </a:rPr>
              <a:t>‘every skin colour has its own unique beauty’</a:t>
            </a:r>
            <a:r>
              <a:rPr lang="en-GB" sz="2200" dirty="0">
                <a:solidFill>
                  <a:sysClr val="windowText" lastClr="000000"/>
                </a:solidFill>
                <a:latin typeface="Futura Medium" panose="020B0602020204020303" pitchFamily="34" charset="-79"/>
                <a:cs typeface="Futura Medium" panose="020B0602020204020303" pitchFamily="34" charset="-79"/>
              </a:rPr>
              <a:t>.</a:t>
            </a:r>
          </a:p>
          <a:p>
            <a:endParaRPr lang="en-GB" sz="1000" dirty="0">
              <a:solidFill>
                <a:sysClr val="windowText" lastClr="000000"/>
              </a:solidFill>
              <a:latin typeface="Futura Medium" panose="020B0602020204020303" pitchFamily="34" charset="-79"/>
              <a:cs typeface="Futura Medium" panose="020B0602020204020303" pitchFamily="34" charset="-79"/>
            </a:endParaRPr>
          </a:p>
          <a:p>
            <a:r>
              <a:rPr lang="en-GB" sz="2200" dirty="0">
                <a:solidFill>
                  <a:sysClr val="windowText" lastClr="000000"/>
                </a:solidFill>
                <a:latin typeface="Futura Medium" panose="020B0602020204020303" pitchFamily="34" charset="-79"/>
                <a:cs typeface="Futura Medium" panose="020B0602020204020303" pitchFamily="34" charset="-79"/>
              </a:rPr>
              <a:t>Look at your own hands, study your fingers, your nails, your skin, your finger prints – they are unique to you! Now look in a mirror and have a close look your face. Study your details, those that make you YOU! You are unique and wonderful. There is only one you in the whole wide world and you need to love and look after yourself. Be proud of who you are and celebrate your identity.</a:t>
            </a:r>
          </a:p>
        </p:txBody>
      </p:sp>
      <p:pic>
        <p:nvPicPr>
          <p:cNvPr id="4" name="Picture 3">
            <a:extLst>
              <a:ext uri="{FF2B5EF4-FFF2-40B4-BE49-F238E27FC236}">
                <a16:creationId xmlns:a16="http://schemas.microsoft.com/office/drawing/2014/main" id="{85E02C4E-41E9-8842-9B08-DCCD91660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2736" y="2231652"/>
            <a:ext cx="5599264" cy="3217677"/>
          </a:xfrm>
          <a:prstGeom prst="rect">
            <a:avLst/>
          </a:prstGeom>
        </p:spPr>
      </p:pic>
    </p:spTree>
    <p:extLst>
      <p:ext uri="{BB962C8B-B14F-4D97-AF65-F5344CB8AC3E}">
        <p14:creationId xmlns:p14="http://schemas.microsoft.com/office/powerpoint/2010/main" val="3632907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BC2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B5A9084-DD31-DB45-94B0-23633BB4CF37}"/>
              </a:ext>
            </a:extLst>
          </p:cNvPr>
          <p:cNvGrpSpPr/>
          <p:nvPr/>
        </p:nvGrpSpPr>
        <p:grpSpPr>
          <a:xfrm>
            <a:off x="439557" y="363829"/>
            <a:ext cx="11408695" cy="5962942"/>
            <a:chOff x="439557" y="363829"/>
            <a:chExt cx="11408695" cy="5962942"/>
          </a:xfrm>
        </p:grpSpPr>
        <p:sp>
          <p:nvSpPr>
            <p:cNvPr id="8" name="Title 1">
              <a:extLst>
                <a:ext uri="{FF2B5EF4-FFF2-40B4-BE49-F238E27FC236}">
                  <a16:creationId xmlns:a16="http://schemas.microsoft.com/office/drawing/2014/main" id="{132CECF6-1EFA-8444-B8D8-1B4A1C49611A}"/>
                </a:ext>
              </a:extLst>
            </p:cNvPr>
            <p:cNvSpPr txBox="1">
              <a:spLocks/>
            </p:cNvSpPr>
            <p:nvPr/>
          </p:nvSpPr>
          <p:spPr>
            <a:xfrm>
              <a:off x="439557" y="423613"/>
              <a:ext cx="9834743" cy="9620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7200" b="1" dirty="0">
                  <a:latin typeface="FUTURA MEDIUM" panose="020B0602020204020303" pitchFamily="34" charset="-79"/>
                  <a:cs typeface="FUTURA MEDIUM" panose="020B0602020204020303" pitchFamily="34" charset="-79"/>
                </a:rPr>
                <a:t>Activity </a:t>
              </a:r>
              <a:r>
                <a:rPr lang="en-GB" sz="7200" b="1" dirty="0">
                  <a:solidFill>
                    <a:srgbClr val="0069B8"/>
                  </a:solidFill>
                  <a:latin typeface="FUTURA MEDIUM" panose="020B0602020204020303" pitchFamily="34" charset="-79"/>
                  <a:cs typeface="FUTURA MEDIUM" panose="020B0602020204020303" pitchFamily="34" charset="-79"/>
                </a:rPr>
                <a:t>Three</a:t>
              </a:r>
            </a:p>
            <a:p>
              <a:endParaRPr lang="en-GB" sz="1000" b="1" dirty="0">
                <a:solidFill>
                  <a:srgbClr val="0069B8"/>
                </a:solidFill>
                <a:latin typeface="FUTURA MEDIUM" panose="020B0602020204020303" pitchFamily="34" charset="-79"/>
                <a:cs typeface="FUTURA MEDIUM" panose="020B0602020204020303" pitchFamily="34" charset="-79"/>
              </a:endParaRPr>
            </a:p>
            <a:p>
              <a:r>
                <a:rPr lang="en-GB" sz="3000" b="1" dirty="0">
                  <a:solidFill>
                    <a:srgbClr val="0069B8"/>
                  </a:solidFill>
                  <a:latin typeface="FUTURA MEDIUM" panose="020B0602020204020303" pitchFamily="34" charset="-79"/>
                  <a:cs typeface="FUTURA MEDIUM" panose="020B0602020204020303" pitchFamily="34" charset="-79"/>
                </a:rPr>
                <a:t>Create a Hands of Diversity Display</a:t>
              </a:r>
            </a:p>
            <a:p>
              <a:endParaRPr lang="en-GB" sz="3000" b="1" dirty="0">
                <a:solidFill>
                  <a:srgbClr val="0069B8"/>
                </a:solidFill>
                <a:latin typeface="FUTURA MEDIUM" panose="020B0602020204020303" pitchFamily="34" charset="-79"/>
                <a:cs typeface="FUTURA MEDIUM" panose="020B0602020204020303" pitchFamily="34" charset="-79"/>
              </a:endParaRPr>
            </a:p>
            <a:p>
              <a:endParaRPr lang="en-GB" sz="7200" b="1" dirty="0">
                <a:solidFill>
                  <a:srgbClr val="0069B8"/>
                </a:solidFill>
                <a:latin typeface="FUTURA MEDIUM" panose="020B0602020204020303" pitchFamily="34" charset="-79"/>
                <a:cs typeface="FUTURA MEDIUM" panose="020B0602020204020303" pitchFamily="34" charset="-79"/>
              </a:endParaRPr>
            </a:p>
          </p:txBody>
        </p:sp>
        <p:sp>
          <p:nvSpPr>
            <p:cNvPr id="9" name="Rectangle 8">
              <a:extLst>
                <a:ext uri="{FF2B5EF4-FFF2-40B4-BE49-F238E27FC236}">
                  <a16:creationId xmlns:a16="http://schemas.microsoft.com/office/drawing/2014/main" id="{1AB040CD-29E6-884F-BD57-D57DA5483E46}"/>
                </a:ext>
              </a:extLst>
            </p:cNvPr>
            <p:cNvSpPr/>
            <p:nvPr/>
          </p:nvSpPr>
          <p:spPr>
            <a:xfrm>
              <a:off x="439557" y="2171787"/>
              <a:ext cx="5406607" cy="4154984"/>
            </a:xfrm>
            <a:prstGeom prst="rect">
              <a:avLst/>
            </a:prstGeom>
          </p:spPr>
          <p:txBody>
            <a:bodyPr wrap="square">
              <a:spAutoFit/>
            </a:bodyPr>
            <a:lstStyle/>
            <a:p>
              <a:r>
                <a:rPr lang="en-GB" sz="2400" dirty="0">
                  <a:latin typeface="Futura Medium" panose="020B0602020204020303" pitchFamily="34" charset="-79"/>
                  <a:cs typeface="Futura Medium" panose="020B0602020204020303" pitchFamily="34" charset="-79"/>
                </a:rPr>
                <a:t>Draw around your hand and cut it out carefully. On each finger write a sentence to celebrate your uniqueness. Colour around your sentences using pencils or you could mix your skin tone out of paint and decorate around your sentences using it. Once complete, display your hand alongside those of your friends to share your wonderful identities with anyone who walks by.</a:t>
              </a:r>
            </a:p>
          </p:txBody>
        </p:sp>
        <p:grpSp>
          <p:nvGrpSpPr>
            <p:cNvPr id="2" name="Group 1">
              <a:extLst>
                <a:ext uri="{FF2B5EF4-FFF2-40B4-BE49-F238E27FC236}">
                  <a16:creationId xmlns:a16="http://schemas.microsoft.com/office/drawing/2014/main" id="{E57D0DF2-90A5-454C-919A-DF74DF3255E7}"/>
                </a:ext>
              </a:extLst>
            </p:cNvPr>
            <p:cNvGrpSpPr/>
            <p:nvPr/>
          </p:nvGrpSpPr>
          <p:grpSpPr>
            <a:xfrm>
              <a:off x="6254585" y="363829"/>
              <a:ext cx="5244500" cy="4855904"/>
              <a:chOff x="6287242" y="250058"/>
              <a:chExt cx="5244500" cy="4855904"/>
            </a:xfrm>
          </p:grpSpPr>
          <p:pic>
            <p:nvPicPr>
              <p:cNvPr id="19" name="Picture 18">
                <a:extLst>
                  <a:ext uri="{FF2B5EF4-FFF2-40B4-BE49-F238E27FC236}">
                    <a16:creationId xmlns:a16="http://schemas.microsoft.com/office/drawing/2014/main" id="{B65EA5C4-13FD-3841-AF82-9AF5CC7213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27149">
                <a:off x="6287242" y="3059632"/>
                <a:ext cx="1701800" cy="2032000"/>
              </a:xfrm>
              <a:prstGeom prst="rect">
                <a:avLst/>
              </a:prstGeom>
            </p:spPr>
          </p:pic>
          <p:pic>
            <p:nvPicPr>
              <p:cNvPr id="25" name="Picture 24">
                <a:extLst>
                  <a:ext uri="{FF2B5EF4-FFF2-40B4-BE49-F238E27FC236}">
                    <a16:creationId xmlns:a16="http://schemas.microsoft.com/office/drawing/2014/main" id="{0292BFB9-7320-4842-B58A-A064B94AAB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856" y="3073962"/>
                <a:ext cx="1701800" cy="2032000"/>
              </a:xfrm>
              <a:prstGeom prst="rect">
                <a:avLst/>
              </a:prstGeom>
            </p:spPr>
          </p:pic>
          <p:pic>
            <p:nvPicPr>
              <p:cNvPr id="26" name="Picture 25">
                <a:extLst>
                  <a:ext uri="{FF2B5EF4-FFF2-40B4-BE49-F238E27FC236}">
                    <a16:creationId xmlns:a16="http://schemas.microsoft.com/office/drawing/2014/main" id="{FDAC8C40-F6E1-AA42-A2FA-89AC24FB9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17042">
                <a:off x="9829942" y="2947470"/>
                <a:ext cx="1701800" cy="2032000"/>
              </a:xfrm>
              <a:prstGeom prst="rect">
                <a:avLst/>
              </a:prstGeom>
            </p:spPr>
          </p:pic>
          <p:pic>
            <p:nvPicPr>
              <p:cNvPr id="27" name="Picture 26">
                <a:extLst>
                  <a:ext uri="{FF2B5EF4-FFF2-40B4-BE49-F238E27FC236}">
                    <a16:creationId xmlns:a16="http://schemas.microsoft.com/office/drawing/2014/main" id="{69D131FA-6EBF-3844-99D8-BECF039BE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27327">
                <a:off x="8174834" y="250058"/>
                <a:ext cx="1701800" cy="2032000"/>
              </a:xfrm>
              <a:prstGeom prst="rect">
                <a:avLst/>
              </a:prstGeom>
            </p:spPr>
          </p:pic>
          <p:pic>
            <p:nvPicPr>
              <p:cNvPr id="28" name="Picture 27">
                <a:extLst>
                  <a:ext uri="{FF2B5EF4-FFF2-40B4-BE49-F238E27FC236}">
                    <a16:creationId xmlns:a16="http://schemas.microsoft.com/office/drawing/2014/main" id="{233E37E5-8F07-5F4B-9274-64C380E3B7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2634" y="1501277"/>
                <a:ext cx="1701800" cy="2032000"/>
              </a:xfrm>
              <a:prstGeom prst="rect">
                <a:avLst/>
              </a:prstGeom>
            </p:spPr>
          </p:pic>
          <p:pic>
            <p:nvPicPr>
              <p:cNvPr id="29" name="Picture 28">
                <a:extLst>
                  <a:ext uri="{FF2B5EF4-FFF2-40B4-BE49-F238E27FC236}">
                    <a16:creationId xmlns:a16="http://schemas.microsoft.com/office/drawing/2014/main" id="{914DA33B-B391-7948-9C38-367C9D346A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76832">
                <a:off x="9179462" y="1409796"/>
                <a:ext cx="1701800" cy="2032000"/>
              </a:xfrm>
              <a:prstGeom prst="rect">
                <a:avLst/>
              </a:prstGeom>
            </p:spPr>
          </p:pic>
        </p:grpSp>
        <p:sp>
          <p:nvSpPr>
            <p:cNvPr id="11" name="Rectangle 10">
              <a:extLst>
                <a:ext uri="{FF2B5EF4-FFF2-40B4-BE49-F238E27FC236}">
                  <a16:creationId xmlns:a16="http://schemas.microsoft.com/office/drawing/2014/main" id="{747E6633-B17F-594F-986E-A1C577902D94}"/>
                </a:ext>
              </a:extLst>
            </p:cNvPr>
            <p:cNvSpPr/>
            <p:nvPr/>
          </p:nvSpPr>
          <p:spPr>
            <a:xfrm>
              <a:off x="6475243" y="5236975"/>
              <a:ext cx="5373009" cy="10874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ABC2F"/>
                  </a:solidFill>
                  <a:latin typeface="Futura Medium" panose="020B0602020204020303" pitchFamily="34" charset="-79"/>
                  <a:cs typeface="Futura Medium" panose="020B0602020204020303" pitchFamily="34" charset="-79"/>
                </a:rPr>
                <a:t>Sentence stems</a:t>
              </a:r>
            </a:p>
            <a:p>
              <a:r>
                <a:rPr lang="en-GB" dirty="0">
                  <a:solidFill>
                    <a:srgbClr val="FABC2F"/>
                  </a:solidFill>
                  <a:latin typeface="Futura Medium" panose="020B0602020204020303" pitchFamily="34" charset="-79"/>
                  <a:cs typeface="Futura Medium" panose="020B0602020204020303" pitchFamily="34" charset="-79"/>
                </a:rPr>
                <a:t>I am good at…		I am special because…</a:t>
              </a:r>
            </a:p>
            <a:p>
              <a:r>
                <a:rPr lang="en-GB" dirty="0">
                  <a:solidFill>
                    <a:srgbClr val="FABC2F"/>
                  </a:solidFill>
                  <a:latin typeface="Futura Medium" panose="020B0602020204020303" pitchFamily="34" charset="-79"/>
                  <a:cs typeface="Futura Medium" panose="020B0602020204020303" pitchFamily="34" charset="-79"/>
                </a:rPr>
                <a:t>I love the way I…		I like my… because…</a:t>
              </a:r>
            </a:p>
          </p:txBody>
        </p:sp>
      </p:grpSp>
    </p:spTree>
    <p:extLst>
      <p:ext uri="{BB962C8B-B14F-4D97-AF65-F5344CB8AC3E}">
        <p14:creationId xmlns:p14="http://schemas.microsoft.com/office/powerpoint/2010/main" val="170321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E56E221-A56C-9749-83E1-ECEFABE64CF7}"/>
              </a:ext>
            </a:extLst>
          </p:cNvPr>
          <p:cNvSpPr txBox="1">
            <a:spLocks/>
          </p:cNvSpPr>
          <p:nvPr/>
        </p:nvSpPr>
        <p:spPr>
          <a:xfrm>
            <a:off x="4516943" y="3034267"/>
            <a:ext cx="3158113" cy="39473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rgbClr val="0069B8"/>
                </a:solidFill>
                <a:latin typeface="Futura Medium" panose="020B0602020204020303" pitchFamily="34" charset="-79"/>
                <a:cs typeface="Futura Medium" panose="020B0602020204020303" pitchFamily="34" charset="-79"/>
              </a:rPr>
              <a:t>penguin.co.uk/litincolour</a:t>
            </a:r>
          </a:p>
        </p:txBody>
      </p:sp>
    </p:spTree>
    <p:extLst>
      <p:ext uri="{BB962C8B-B14F-4D97-AF65-F5344CB8AC3E}">
        <p14:creationId xmlns:p14="http://schemas.microsoft.com/office/powerpoint/2010/main" val="2343622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BC2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466AAF-CAB8-9843-AB8D-BD933ED03670}"/>
              </a:ext>
            </a:extLst>
          </p:cNvPr>
          <p:cNvSpPr txBox="1"/>
          <p:nvPr/>
        </p:nvSpPr>
        <p:spPr>
          <a:xfrm>
            <a:off x="439556" y="1469483"/>
            <a:ext cx="7312064" cy="3724096"/>
          </a:xfrm>
          <a:prstGeom prst="rect">
            <a:avLst/>
          </a:prstGeom>
          <a:noFill/>
        </p:spPr>
        <p:txBody>
          <a:bodyPr wrap="square" rtlCol="0">
            <a:spAutoFit/>
          </a:bodyPr>
          <a:lstStyle/>
          <a:p>
            <a:r>
              <a:rPr lang="en-GB" sz="2400" b="1" dirty="0">
                <a:latin typeface="Futura Medium" panose="020B0602020204020303" pitchFamily="34" charset="-79"/>
                <a:cs typeface="Futura Medium" panose="020B0602020204020303" pitchFamily="34" charset="-79"/>
              </a:rPr>
              <a:t>Activity </a:t>
            </a:r>
            <a:r>
              <a:rPr lang="en-GB" sz="2400" b="1" dirty="0">
                <a:solidFill>
                  <a:srgbClr val="0069B8"/>
                </a:solidFill>
                <a:latin typeface="Futura Medium" panose="020B0602020204020303" pitchFamily="34" charset="-79"/>
                <a:cs typeface="Futura Medium" panose="020B0602020204020303" pitchFamily="34" charset="-79"/>
              </a:rPr>
              <a:t>One</a:t>
            </a:r>
            <a:r>
              <a:rPr lang="en-GB" sz="2400" b="1" dirty="0">
                <a:solidFill>
                  <a:srgbClr val="FABC2F"/>
                </a:solidFill>
                <a:latin typeface="Futura Medium" panose="020B0602020204020303" pitchFamily="34" charset="-79"/>
                <a:cs typeface="Futura Medium" panose="020B0602020204020303" pitchFamily="34" charset="-79"/>
              </a:rPr>
              <a:t> </a:t>
            </a:r>
            <a:r>
              <a:rPr lang="en-GB" sz="2400" b="1" dirty="0">
                <a:latin typeface="Futura Medium" panose="020B0602020204020303" pitchFamily="34" charset="-79"/>
                <a:cs typeface="Futura Medium" panose="020B0602020204020303" pitchFamily="34" charset="-79"/>
              </a:rPr>
              <a:t>– Design a placard</a:t>
            </a:r>
            <a:endParaRPr lang="en-GB" sz="2000" dirty="0">
              <a:latin typeface="Futura Medium" panose="020B0602020204020303" pitchFamily="34" charset="-79"/>
              <a:cs typeface="Futura Medium" panose="020B0602020204020303" pitchFamily="34" charset="-79"/>
            </a:endParaRPr>
          </a:p>
          <a:p>
            <a:r>
              <a:rPr lang="en-GB" sz="2000" dirty="0">
                <a:latin typeface="Futura Medium" panose="020B0602020204020303" pitchFamily="34" charset="-79"/>
                <a:cs typeface="Futura Medium" panose="020B0602020204020303" pitchFamily="34" charset="-79"/>
              </a:rPr>
              <a:t>Use </a:t>
            </a:r>
            <a:r>
              <a:rPr lang="en-GB" sz="2000" b="1" dirty="0">
                <a:latin typeface="Futura Medium" panose="020B0602020204020303" pitchFamily="34" charset="-79"/>
                <a:cs typeface="Futura Medium" panose="020B0602020204020303" pitchFamily="34" charset="-79"/>
              </a:rPr>
              <a:t>spread 14 </a:t>
            </a:r>
            <a:r>
              <a:rPr lang="en-GB" sz="2000" dirty="0">
                <a:latin typeface="Futura Medium" panose="020B0602020204020303" pitchFamily="34" charset="-79"/>
                <a:cs typeface="Futura Medium" panose="020B0602020204020303" pitchFamily="34" charset="-79"/>
              </a:rPr>
              <a:t>to discuss the Black Lives Matter Movement and design your own protest placard.</a:t>
            </a:r>
          </a:p>
          <a:p>
            <a:endParaRPr lang="en-GB" sz="1200" dirty="0">
              <a:latin typeface="Futura Medium" panose="020B0602020204020303" pitchFamily="34" charset="-79"/>
              <a:cs typeface="Futura Medium" panose="020B0602020204020303" pitchFamily="34" charset="-79"/>
            </a:endParaRPr>
          </a:p>
          <a:p>
            <a:r>
              <a:rPr lang="en-GB" sz="2400" b="1" dirty="0">
                <a:latin typeface="Futura Medium" panose="020B0602020204020303" pitchFamily="34" charset="-79"/>
                <a:cs typeface="Futura Medium" panose="020B0602020204020303" pitchFamily="34" charset="-79"/>
              </a:rPr>
              <a:t>Activity </a:t>
            </a:r>
            <a:r>
              <a:rPr lang="en-GB" sz="2400" b="1" dirty="0">
                <a:solidFill>
                  <a:srgbClr val="0069B8"/>
                </a:solidFill>
                <a:latin typeface="Futura Medium" panose="020B0602020204020303" pitchFamily="34" charset="-79"/>
                <a:cs typeface="Futura Medium" panose="020B0602020204020303" pitchFamily="34" charset="-79"/>
              </a:rPr>
              <a:t>Two</a:t>
            </a:r>
            <a:r>
              <a:rPr lang="en-GB" sz="2400" b="1" dirty="0">
                <a:latin typeface="Futura Medium" panose="020B0602020204020303" pitchFamily="34" charset="-79"/>
                <a:cs typeface="Futura Medium" panose="020B0602020204020303" pitchFamily="34" charset="-79"/>
              </a:rPr>
              <a:t> – Create a fact file</a:t>
            </a:r>
            <a:endParaRPr lang="en-GB" sz="2400" dirty="0">
              <a:latin typeface="Futura Medium" panose="020B0602020204020303" pitchFamily="34" charset="-79"/>
              <a:cs typeface="Futura Medium" panose="020B0602020204020303" pitchFamily="34" charset="-79"/>
            </a:endParaRPr>
          </a:p>
          <a:p>
            <a:r>
              <a:rPr lang="en-GB" sz="2000" dirty="0">
                <a:latin typeface="Futura Medium" panose="020B0602020204020303" pitchFamily="34" charset="-79"/>
                <a:cs typeface="Futura Medium" panose="020B0602020204020303" pitchFamily="34" charset="-79"/>
              </a:rPr>
              <a:t>Use </a:t>
            </a:r>
            <a:r>
              <a:rPr lang="en-GB" sz="2000" b="1" dirty="0">
                <a:latin typeface="Futura Medium" panose="020B0602020204020303" pitchFamily="34" charset="-79"/>
                <a:cs typeface="Futura Medium" panose="020B0602020204020303" pitchFamily="34" charset="-79"/>
              </a:rPr>
              <a:t>spread 5 </a:t>
            </a:r>
            <a:r>
              <a:rPr lang="en-GB" sz="2000" dirty="0">
                <a:latin typeface="Futura Medium" panose="020B0602020204020303" pitchFamily="34" charset="-79"/>
                <a:cs typeface="Futura Medium" panose="020B0602020204020303" pitchFamily="34" charset="-79"/>
              </a:rPr>
              <a:t>to discuss and create a fact file on one the ‘greats’, and identify the people who have had a positive influence in your life.</a:t>
            </a:r>
          </a:p>
          <a:p>
            <a:endParaRPr lang="en-GB" sz="1200" dirty="0">
              <a:latin typeface="Futura Medium" panose="020B0602020204020303" pitchFamily="34" charset="-79"/>
              <a:cs typeface="Futura Medium" panose="020B0602020204020303" pitchFamily="34" charset="-79"/>
            </a:endParaRPr>
          </a:p>
          <a:p>
            <a:r>
              <a:rPr lang="en-GB" sz="2400" b="1" dirty="0">
                <a:latin typeface="Futura Medium" panose="020B0602020204020303" pitchFamily="34" charset="-79"/>
                <a:cs typeface="Futura Medium" panose="020B0602020204020303" pitchFamily="34" charset="-79"/>
              </a:rPr>
              <a:t>Activity </a:t>
            </a:r>
            <a:r>
              <a:rPr lang="en-GB" sz="2400" b="1" dirty="0">
                <a:solidFill>
                  <a:srgbClr val="0069B8"/>
                </a:solidFill>
                <a:latin typeface="Futura Medium" panose="020B0602020204020303" pitchFamily="34" charset="-79"/>
                <a:cs typeface="Futura Medium" panose="020B0602020204020303" pitchFamily="34" charset="-79"/>
              </a:rPr>
              <a:t>Three</a:t>
            </a:r>
            <a:r>
              <a:rPr lang="en-GB" sz="2400" b="1" dirty="0">
                <a:solidFill>
                  <a:srgbClr val="FABC2F"/>
                </a:solidFill>
                <a:latin typeface="Futura Medium" panose="020B0602020204020303" pitchFamily="34" charset="-79"/>
                <a:cs typeface="Futura Medium" panose="020B0602020204020303" pitchFamily="34" charset="-79"/>
              </a:rPr>
              <a:t> </a:t>
            </a:r>
            <a:r>
              <a:rPr lang="en-GB" sz="2400" b="1" dirty="0">
                <a:latin typeface="Futura Medium" panose="020B0602020204020303" pitchFamily="34" charset="-79"/>
                <a:cs typeface="Futura Medium" panose="020B0602020204020303" pitchFamily="34" charset="-79"/>
              </a:rPr>
              <a:t>– Create a hands of diversity display</a:t>
            </a:r>
            <a:endParaRPr lang="en-GB" sz="2400" dirty="0">
              <a:latin typeface="Futura Medium" panose="020B0602020204020303" pitchFamily="34" charset="-79"/>
              <a:cs typeface="Futura Medium" panose="020B0602020204020303" pitchFamily="34" charset="-79"/>
            </a:endParaRPr>
          </a:p>
          <a:p>
            <a:r>
              <a:rPr lang="en-GB" sz="2000" dirty="0">
                <a:latin typeface="Futura Medium" panose="020B0602020204020303" pitchFamily="34" charset="-79"/>
                <a:cs typeface="Futura Medium" panose="020B0602020204020303" pitchFamily="34" charset="-79"/>
              </a:rPr>
              <a:t>Inspired by </a:t>
            </a:r>
            <a:r>
              <a:rPr lang="en-GB" sz="2000" b="1" dirty="0">
                <a:latin typeface="Futura Medium" panose="020B0602020204020303" pitchFamily="34" charset="-79"/>
                <a:cs typeface="Futura Medium" panose="020B0602020204020303" pitchFamily="34" charset="-79"/>
              </a:rPr>
              <a:t>spread 4 </a:t>
            </a:r>
            <a:r>
              <a:rPr lang="en-GB" sz="2000" dirty="0">
                <a:latin typeface="Futura Medium" panose="020B0602020204020303" pitchFamily="34" charset="-79"/>
                <a:cs typeface="Futura Medium" panose="020B0602020204020303" pitchFamily="34" charset="-79"/>
              </a:rPr>
              <a:t>– celebrate the diversity in your class by creating a hands of diversity display.</a:t>
            </a:r>
          </a:p>
        </p:txBody>
      </p:sp>
      <p:sp>
        <p:nvSpPr>
          <p:cNvPr id="3" name="Title 1">
            <a:extLst>
              <a:ext uri="{FF2B5EF4-FFF2-40B4-BE49-F238E27FC236}">
                <a16:creationId xmlns:a16="http://schemas.microsoft.com/office/drawing/2014/main" id="{D1BE2574-C28E-6345-BCCE-2EBD28A860F5}"/>
              </a:ext>
            </a:extLst>
          </p:cNvPr>
          <p:cNvSpPr txBox="1">
            <a:spLocks/>
          </p:cNvSpPr>
          <p:nvPr/>
        </p:nvSpPr>
        <p:spPr>
          <a:xfrm>
            <a:off x="439557" y="423613"/>
            <a:ext cx="9397139" cy="9620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7000" b="1" dirty="0">
                <a:latin typeface="FUTURA MEDIUM" panose="020B0602020204020303" pitchFamily="34" charset="-79"/>
                <a:cs typeface="FUTURA MEDIUM" panose="020B0602020204020303" pitchFamily="34" charset="-79"/>
              </a:rPr>
              <a:t>Activities</a:t>
            </a:r>
          </a:p>
        </p:txBody>
      </p:sp>
      <p:grpSp>
        <p:nvGrpSpPr>
          <p:cNvPr id="10" name="Group 9">
            <a:extLst>
              <a:ext uri="{FF2B5EF4-FFF2-40B4-BE49-F238E27FC236}">
                <a16:creationId xmlns:a16="http://schemas.microsoft.com/office/drawing/2014/main" id="{A819C532-D8E1-A14E-826E-AD784261F2EC}"/>
              </a:ext>
            </a:extLst>
          </p:cNvPr>
          <p:cNvGrpSpPr/>
          <p:nvPr/>
        </p:nvGrpSpPr>
        <p:grpSpPr>
          <a:xfrm>
            <a:off x="7788673" y="612645"/>
            <a:ext cx="3841106" cy="4453721"/>
            <a:chOff x="7788673" y="612645"/>
            <a:chExt cx="3841106" cy="4453721"/>
          </a:xfrm>
        </p:grpSpPr>
        <p:sp>
          <p:nvSpPr>
            <p:cNvPr id="11" name="Rectangle 10">
              <a:extLst>
                <a:ext uri="{FF2B5EF4-FFF2-40B4-BE49-F238E27FC236}">
                  <a16:creationId xmlns:a16="http://schemas.microsoft.com/office/drawing/2014/main" id="{3FB4EAAC-9392-234F-8C34-0C4A6264015E}"/>
                </a:ext>
              </a:extLst>
            </p:cNvPr>
            <p:cNvSpPr/>
            <p:nvPr/>
          </p:nvSpPr>
          <p:spPr>
            <a:xfrm>
              <a:off x="8144935" y="788045"/>
              <a:ext cx="3484844" cy="4278321"/>
            </a:xfrm>
            <a:prstGeom prst="rect">
              <a:avLst/>
            </a:prstGeom>
            <a:solidFill>
              <a:srgbClr val="0069B8"/>
            </a:solidFill>
            <a:ln>
              <a:solidFill>
                <a:srgbClr val="0069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12" name="Picture 11">
              <a:extLst>
                <a:ext uri="{FF2B5EF4-FFF2-40B4-BE49-F238E27FC236}">
                  <a16:creationId xmlns:a16="http://schemas.microsoft.com/office/drawing/2014/main" id="{6E950C33-D1D6-3B40-9A24-7E40806E16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3829" y="612646"/>
              <a:ext cx="3484844" cy="4276854"/>
            </a:xfrm>
            <a:prstGeom prst="rect">
              <a:avLst/>
            </a:prstGeom>
          </p:spPr>
        </p:pic>
        <p:sp>
          <p:nvSpPr>
            <p:cNvPr id="13" name="Rectangle 12">
              <a:extLst>
                <a:ext uri="{FF2B5EF4-FFF2-40B4-BE49-F238E27FC236}">
                  <a16:creationId xmlns:a16="http://schemas.microsoft.com/office/drawing/2014/main" id="{9A8F2442-F26B-D743-ADD5-C32EC800E9F7}"/>
                </a:ext>
              </a:extLst>
            </p:cNvPr>
            <p:cNvSpPr/>
            <p:nvPr/>
          </p:nvSpPr>
          <p:spPr>
            <a:xfrm rot="16200000">
              <a:off x="5712445" y="2688873"/>
              <a:ext cx="4344815" cy="192360"/>
            </a:xfrm>
            <a:prstGeom prst="rect">
              <a:avLst/>
            </a:prstGeom>
          </p:spPr>
          <p:txBody>
            <a:bodyPr wrap="square">
              <a:spAutoFit/>
            </a:bodyPr>
            <a:lstStyle/>
            <a:p>
              <a:r>
                <a:rPr lang="en-GB" sz="650" dirty="0">
                  <a:latin typeface="Calibri" panose="020F0502020204030204" pitchFamily="34" charset="0"/>
                  <a:ea typeface="Calibri" panose="020F0502020204030204" pitchFamily="34" charset="0"/>
                  <a:cs typeface="Times New Roman" panose="02020603050405020304" pitchFamily="18" charset="0"/>
                </a:rPr>
                <a:t>Hey You! cover illustration © Dapo Adeola, 2021. Typography © Alyissa Johnson,  2021.</a:t>
              </a:r>
            </a:p>
          </p:txBody>
        </p:sp>
      </p:grpSp>
    </p:spTree>
    <p:extLst>
      <p:ext uri="{BB962C8B-B14F-4D97-AF65-F5344CB8AC3E}">
        <p14:creationId xmlns:p14="http://schemas.microsoft.com/office/powerpoint/2010/main" val="1703966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855E95-AFE0-8F42-8205-54A0A74FA98F}"/>
              </a:ext>
            </a:extLst>
          </p:cNvPr>
          <p:cNvSpPr/>
          <p:nvPr/>
        </p:nvSpPr>
        <p:spPr>
          <a:xfrm rot="16200000">
            <a:off x="10691292" y="5357292"/>
            <a:ext cx="2809056" cy="192360"/>
          </a:xfrm>
          <a:prstGeom prst="rect">
            <a:avLst/>
          </a:prstGeom>
        </p:spPr>
        <p:txBody>
          <a:bodyPr wrap="square">
            <a:spAutoFit/>
          </a:bodyPr>
          <a:lstStyle/>
          <a:p>
            <a:r>
              <a:rPr lang="en-GB" sz="650" i="1" dirty="0">
                <a:latin typeface="Calibri" panose="020F0502020204030204" pitchFamily="34" charset="0"/>
                <a:ea typeface="Calibri" panose="020F0502020204030204" pitchFamily="34" charset="0"/>
                <a:cs typeface="Times New Roman" panose="02020603050405020304" pitchFamily="18" charset="0"/>
              </a:rPr>
              <a:t>Hey You! </a:t>
            </a:r>
            <a:r>
              <a:rPr lang="en-GB" sz="650" dirty="0">
                <a:latin typeface="Calibri" panose="020F0502020204030204" pitchFamily="34" charset="0"/>
                <a:ea typeface="Calibri" panose="020F0502020204030204" pitchFamily="34" charset="0"/>
                <a:cs typeface="Times New Roman" panose="02020603050405020304" pitchFamily="18" charset="0"/>
              </a:rPr>
              <a:t>text © Dapo Adeola, 2021. Illustration © Camilla Sucre, 2021.</a:t>
            </a:r>
          </a:p>
        </p:txBody>
      </p:sp>
    </p:spTree>
    <p:extLst>
      <p:ext uri="{BB962C8B-B14F-4D97-AF65-F5344CB8AC3E}">
        <p14:creationId xmlns:p14="http://schemas.microsoft.com/office/powerpoint/2010/main" val="193516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BC2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C860EF-68DC-9B4C-8B9D-BBF3A3BA49D7}"/>
              </a:ext>
            </a:extLst>
          </p:cNvPr>
          <p:cNvSpPr/>
          <p:nvPr/>
        </p:nvSpPr>
        <p:spPr>
          <a:xfrm>
            <a:off x="7761807" y="4778828"/>
            <a:ext cx="4182257" cy="1498767"/>
          </a:xfrm>
          <a:prstGeom prst="rect">
            <a:avLst/>
          </a:prstGeom>
          <a:solidFill>
            <a:srgbClr val="0069B8"/>
          </a:solidFill>
          <a:ln>
            <a:solidFill>
              <a:srgbClr val="0069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ABC2F"/>
                </a:solidFill>
                <a:latin typeface="Futura Medium" panose="020B0602020204020303" pitchFamily="34" charset="-79"/>
                <a:cs typeface="Futura Medium" panose="020B0602020204020303" pitchFamily="34" charset="-79"/>
              </a:rPr>
              <a:t>A protest is when people get together to show that they object to something. It is a way of complaining about an act, an idea or way of doing things. Usually protests are peaceful. </a:t>
            </a:r>
          </a:p>
        </p:txBody>
      </p:sp>
      <p:grpSp>
        <p:nvGrpSpPr>
          <p:cNvPr id="5" name="Group 4">
            <a:extLst>
              <a:ext uri="{FF2B5EF4-FFF2-40B4-BE49-F238E27FC236}">
                <a16:creationId xmlns:a16="http://schemas.microsoft.com/office/drawing/2014/main" id="{992039AB-C40C-E44E-8079-15DE511CB879}"/>
              </a:ext>
            </a:extLst>
          </p:cNvPr>
          <p:cNvGrpSpPr/>
          <p:nvPr/>
        </p:nvGrpSpPr>
        <p:grpSpPr>
          <a:xfrm>
            <a:off x="0" y="423613"/>
            <a:ext cx="11944065" cy="5866344"/>
            <a:chOff x="0" y="423613"/>
            <a:chExt cx="11944065" cy="5866344"/>
          </a:xfrm>
        </p:grpSpPr>
        <p:grpSp>
          <p:nvGrpSpPr>
            <p:cNvPr id="4" name="Group 3">
              <a:extLst>
                <a:ext uri="{FF2B5EF4-FFF2-40B4-BE49-F238E27FC236}">
                  <a16:creationId xmlns:a16="http://schemas.microsoft.com/office/drawing/2014/main" id="{3B7FD499-85B9-F24D-A2E1-0EDFEB587EF9}"/>
                </a:ext>
              </a:extLst>
            </p:cNvPr>
            <p:cNvGrpSpPr/>
            <p:nvPr/>
          </p:nvGrpSpPr>
          <p:grpSpPr>
            <a:xfrm>
              <a:off x="0" y="423613"/>
              <a:ext cx="11944065" cy="5866344"/>
              <a:chOff x="0" y="423613"/>
              <a:chExt cx="11944065" cy="5866344"/>
            </a:xfrm>
          </p:grpSpPr>
          <p:sp>
            <p:nvSpPr>
              <p:cNvPr id="8" name="Title 1">
                <a:extLst>
                  <a:ext uri="{FF2B5EF4-FFF2-40B4-BE49-F238E27FC236}">
                    <a16:creationId xmlns:a16="http://schemas.microsoft.com/office/drawing/2014/main" id="{132CECF6-1EFA-8444-B8D8-1B4A1C49611A}"/>
                  </a:ext>
                </a:extLst>
              </p:cNvPr>
              <p:cNvSpPr txBox="1">
                <a:spLocks/>
              </p:cNvSpPr>
              <p:nvPr/>
            </p:nvSpPr>
            <p:spPr>
              <a:xfrm>
                <a:off x="439557" y="423613"/>
                <a:ext cx="9834743" cy="9620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7200" b="1" dirty="0">
                    <a:latin typeface="FUTURA MEDIUM" panose="020B0602020204020303" pitchFamily="34" charset="-79"/>
                    <a:cs typeface="FUTURA MEDIUM" panose="020B0602020204020303" pitchFamily="34" charset="-79"/>
                  </a:rPr>
                  <a:t>Black Lives Matter!</a:t>
                </a:r>
                <a:endParaRPr lang="en-GB" sz="7200" b="1" dirty="0">
                  <a:solidFill>
                    <a:srgbClr val="0069B8"/>
                  </a:solidFill>
                  <a:latin typeface="FUTURA MEDIUM" panose="020B0602020204020303" pitchFamily="34" charset="-79"/>
                  <a:cs typeface="FUTURA MEDIUM" panose="020B0602020204020303" pitchFamily="34" charset="-79"/>
                </a:endParaRPr>
              </a:p>
            </p:txBody>
          </p:sp>
          <p:pic>
            <p:nvPicPr>
              <p:cNvPr id="7" name="Picture 6">
                <a:extLst>
                  <a:ext uri="{FF2B5EF4-FFF2-40B4-BE49-F238E27FC236}">
                    <a16:creationId xmlns:a16="http://schemas.microsoft.com/office/drawing/2014/main" id="{9F8DD9DB-5C84-A141-837B-D0F1793DD8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1508" y="1385643"/>
                <a:ext cx="2828572" cy="144000"/>
              </a:xfrm>
              <a:prstGeom prst="rect">
                <a:avLst/>
              </a:prstGeom>
            </p:spPr>
          </p:pic>
          <p:sp>
            <p:nvSpPr>
              <p:cNvPr id="9" name="Rectangle 8">
                <a:extLst>
                  <a:ext uri="{FF2B5EF4-FFF2-40B4-BE49-F238E27FC236}">
                    <a16:creationId xmlns:a16="http://schemas.microsoft.com/office/drawing/2014/main" id="{1AB040CD-29E6-884F-BD57-D57DA5483E46}"/>
                  </a:ext>
                </a:extLst>
              </p:cNvPr>
              <p:cNvSpPr/>
              <p:nvPr/>
            </p:nvSpPr>
            <p:spPr>
              <a:xfrm>
                <a:off x="439557" y="1836955"/>
                <a:ext cx="7214225" cy="3277820"/>
              </a:xfrm>
              <a:prstGeom prst="rect">
                <a:avLst/>
              </a:prstGeom>
            </p:spPr>
            <p:txBody>
              <a:bodyPr wrap="square">
                <a:spAutoFit/>
              </a:bodyPr>
              <a:lstStyle/>
              <a:p>
                <a:r>
                  <a:rPr lang="en-GB" sz="2100" dirty="0">
                    <a:latin typeface="Futura Medium" panose="020B0602020204020303" pitchFamily="34" charset="-79"/>
                    <a:cs typeface="Futura Medium" panose="020B0602020204020303" pitchFamily="34" charset="-79"/>
                  </a:rPr>
                  <a:t>In the summer of 2020, the Black Lives Matter movement grew in response to the horrific murder of American citizen George Floyd and other racist incidents. </a:t>
                </a:r>
              </a:p>
              <a:p>
                <a:endParaRPr lang="en-GB" sz="800" dirty="0">
                  <a:latin typeface="Futura Medium" panose="020B0602020204020303" pitchFamily="34" charset="-79"/>
                  <a:cs typeface="Futura Medium" panose="020B0602020204020303" pitchFamily="34" charset="-79"/>
                </a:endParaRPr>
              </a:p>
              <a:p>
                <a:r>
                  <a:rPr lang="en-GB" sz="2100" dirty="0">
                    <a:latin typeface="Futura Medium" panose="020B0602020204020303" pitchFamily="34" charset="-79"/>
                    <a:cs typeface="Futura Medium" panose="020B0602020204020303" pitchFamily="34" charset="-79"/>
                  </a:rPr>
                  <a:t>Many people from all over the world united to fight for equity and equality. Many </a:t>
                </a:r>
                <a:r>
                  <a:rPr lang="en-GB" sz="2100" u="sng" dirty="0">
                    <a:latin typeface="Futura Medium" panose="020B0602020204020303" pitchFamily="34" charset="-79"/>
                    <a:cs typeface="Futura Medium" panose="020B0602020204020303" pitchFamily="34" charset="-79"/>
                  </a:rPr>
                  <a:t>protests</a:t>
                </a:r>
                <a:r>
                  <a:rPr lang="en-GB" sz="2100" dirty="0">
                    <a:latin typeface="Futura Medium" panose="020B0602020204020303" pitchFamily="34" charset="-79"/>
                    <a:cs typeface="Futura Medium" panose="020B0602020204020303" pitchFamily="34" charset="-79"/>
                  </a:rPr>
                  <a:t> occurred to try to stop the mistreatment and discrimination of people based on the colour of their skin.  </a:t>
                </a:r>
              </a:p>
              <a:p>
                <a:endParaRPr lang="en-GB" sz="800" dirty="0">
                  <a:latin typeface="Futura Medium" panose="020B0602020204020303" pitchFamily="34" charset="-79"/>
                  <a:cs typeface="Futura Medium" panose="020B0602020204020303" pitchFamily="34" charset="-79"/>
                </a:endParaRPr>
              </a:p>
              <a:p>
                <a:r>
                  <a:rPr lang="en-GB" sz="2100" b="1" i="1" dirty="0">
                    <a:latin typeface="FUTURA MEDIUM" panose="020B0602020204020303" pitchFamily="34" charset="-79"/>
                    <a:cs typeface="FUTURA MEDIUM" panose="020B0602020204020303" pitchFamily="34" charset="-79"/>
                  </a:rPr>
                  <a:t>But remember: </a:t>
                </a:r>
                <a:r>
                  <a:rPr lang="en-GB" sz="2100" b="1" i="1" dirty="0">
                    <a:solidFill>
                      <a:srgbClr val="0069B8"/>
                    </a:solidFill>
                    <a:latin typeface="FUTURA MEDIUM" panose="020B0602020204020303" pitchFamily="34" charset="-79"/>
                    <a:cs typeface="FUTURA MEDIUM" panose="020B0602020204020303" pitchFamily="34" charset="-79"/>
                  </a:rPr>
                  <a:t>‘every skin colour has its own unique beauty’</a:t>
                </a:r>
              </a:p>
            </p:txBody>
          </p:sp>
          <p:pic>
            <p:nvPicPr>
              <p:cNvPr id="11" name="Picture 10">
                <a:extLst>
                  <a:ext uri="{FF2B5EF4-FFF2-40B4-BE49-F238E27FC236}">
                    <a16:creationId xmlns:a16="http://schemas.microsoft.com/office/drawing/2014/main" id="{D4725D3E-6A1B-7F44-9BC1-0C11088ED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1809" y="1850366"/>
                <a:ext cx="4182256" cy="2364293"/>
              </a:xfrm>
              <a:prstGeom prst="rect">
                <a:avLst/>
              </a:prstGeom>
            </p:spPr>
          </p:pic>
          <p:sp>
            <p:nvSpPr>
              <p:cNvPr id="13" name="TextBox 12">
                <a:extLst>
                  <a:ext uri="{FF2B5EF4-FFF2-40B4-BE49-F238E27FC236}">
                    <a16:creationId xmlns:a16="http://schemas.microsoft.com/office/drawing/2014/main" id="{B132436F-13DF-EF40-AEDC-AF5A24338898}"/>
                  </a:ext>
                </a:extLst>
              </p:cNvPr>
              <p:cNvSpPr txBox="1"/>
              <p:nvPr/>
            </p:nvSpPr>
            <p:spPr>
              <a:xfrm>
                <a:off x="0" y="5305072"/>
                <a:ext cx="7214225" cy="984885"/>
              </a:xfrm>
              <a:prstGeom prst="rect">
                <a:avLst/>
              </a:prstGeom>
              <a:noFill/>
            </p:spPr>
            <p:txBody>
              <a:bodyPr wrap="square" rtlCol="0">
                <a:spAutoFit/>
              </a:bodyPr>
              <a:lstStyle/>
              <a:p>
                <a:pPr algn="ctr"/>
                <a:r>
                  <a:rPr lang="en-US" sz="2900" b="1" dirty="0">
                    <a:latin typeface="FUTURA MEDIUM" panose="020B0602020204020303" pitchFamily="34" charset="-79"/>
                    <a:cs typeface="FUTURA MEDIUM" panose="020B0602020204020303" pitchFamily="34" charset="-79"/>
                  </a:rPr>
                  <a:t>Think, Discuss, Share: </a:t>
                </a:r>
                <a:r>
                  <a:rPr lang="en-GB" sz="2900" dirty="0">
                    <a:solidFill>
                      <a:srgbClr val="0069B8"/>
                    </a:solidFill>
                    <a:latin typeface="Futura Medium" panose="020B0602020204020303" pitchFamily="34" charset="-79"/>
                    <a:cs typeface="Futura Medium" panose="020B0602020204020303" pitchFamily="34" charset="-79"/>
                  </a:rPr>
                  <a:t>What does</a:t>
                </a:r>
              </a:p>
              <a:p>
                <a:pPr algn="ctr"/>
                <a:r>
                  <a:rPr lang="en-GB" sz="2900" dirty="0">
                    <a:solidFill>
                      <a:srgbClr val="0069B8"/>
                    </a:solidFill>
                    <a:latin typeface="Futura Medium" panose="020B0602020204020303" pitchFamily="34" charset="-79"/>
                    <a:cs typeface="Futura Medium" panose="020B0602020204020303" pitchFamily="34" charset="-79"/>
                  </a:rPr>
                  <a:t>‘Black Lives Matter’ mean to you?</a:t>
                </a:r>
              </a:p>
            </p:txBody>
          </p:sp>
          <p:sp>
            <p:nvSpPr>
              <p:cNvPr id="2" name="Rectangle 1">
                <a:extLst>
                  <a:ext uri="{FF2B5EF4-FFF2-40B4-BE49-F238E27FC236}">
                    <a16:creationId xmlns:a16="http://schemas.microsoft.com/office/drawing/2014/main" id="{1E818170-9F8A-FF46-9C08-EBEA7BFC8DD2}"/>
                  </a:ext>
                </a:extLst>
              </p:cNvPr>
              <p:cNvSpPr/>
              <p:nvPr/>
            </p:nvSpPr>
            <p:spPr>
              <a:xfrm>
                <a:off x="7761808" y="4362441"/>
                <a:ext cx="4182257" cy="416387"/>
              </a:xfrm>
              <a:prstGeom prst="rect">
                <a:avLst/>
              </a:prstGeom>
              <a:solidFill>
                <a:srgbClr val="0069B8"/>
              </a:solidFill>
              <a:ln>
                <a:solidFill>
                  <a:srgbClr val="0069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solidFill>
                      <a:srgbClr val="FABC2F"/>
                    </a:solidFill>
                    <a:latin typeface="FUTURA MEDIUM" panose="020B0602020204020303" pitchFamily="34" charset="-79"/>
                    <a:cs typeface="FUTURA MEDIUM" panose="020B0602020204020303" pitchFamily="34" charset="-79"/>
                  </a:rPr>
                  <a:t>What is a protest?</a:t>
                </a:r>
                <a:r>
                  <a:rPr lang="en-GB" dirty="0">
                    <a:solidFill>
                      <a:srgbClr val="FABC2F"/>
                    </a:solidFill>
                    <a:latin typeface="Futura Medium" panose="020B0602020204020303" pitchFamily="34" charset="-79"/>
                    <a:cs typeface="Futura Medium" panose="020B0602020204020303" pitchFamily="34" charset="-79"/>
                  </a:rPr>
                  <a:t> </a:t>
                </a:r>
              </a:p>
            </p:txBody>
          </p:sp>
        </p:grpSp>
        <p:sp>
          <p:nvSpPr>
            <p:cNvPr id="12" name="Rectangle 11">
              <a:extLst>
                <a:ext uri="{FF2B5EF4-FFF2-40B4-BE49-F238E27FC236}">
                  <a16:creationId xmlns:a16="http://schemas.microsoft.com/office/drawing/2014/main" id="{AE006C75-6A9A-6042-B08F-4824CA5492FE}"/>
                </a:ext>
              </a:extLst>
            </p:cNvPr>
            <p:cNvSpPr/>
            <p:nvPr/>
          </p:nvSpPr>
          <p:spPr>
            <a:xfrm rot="16200000">
              <a:off x="6303267" y="2794769"/>
              <a:ext cx="2809056" cy="192360"/>
            </a:xfrm>
            <a:prstGeom prst="rect">
              <a:avLst/>
            </a:prstGeom>
          </p:spPr>
          <p:txBody>
            <a:bodyPr wrap="square">
              <a:spAutoFit/>
            </a:bodyPr>
            <a:lstStyle/>
            <a:p>
              <a:r>
                <a:rPr lang="en-GB" sz="650" i="1" dirty="0">
                  <a:latin typeface="Calibri" panose="020F0502020204030204" pitchFamily="34" charset="0"/>
                  <a:ea typeface="Calibri" panose="020F0502020204030204" pitchFamily="34" charset="0"/>
                  <a:cs typeface="Times New Roman" panose="02020603050405020304" pitchFamily="18" charset="0"/>
                </a:rPr>
                <a:t>Hey You! </a:t>
              </a:r>
              <a:r>
                <a:rPr lang="en-GB" sz="650" dirty="0">
                  <a:latin typeface="Calibri" panose="020F0502020204030204" pitchFamily="34" charset="0"/>
                  <a:ea typeface="Calibri" panose="020F0502020204030204" pitchFamily="34" charset="0"/>
                  <a:cs typeface="Times New Roman" panose="02020603050405020304" pitchFamily="18" charset="0"/>
                </a:rPr>
                <a:t>text © Dapo Adeola, 2021. Illustration © Camilla Sucre, 2021.</a:t>
              </a:r>
            </a:p>
          </p:txBody>
        </p:sp>
      </p:grpSp>
    </p:spTree>
    <p:extLst>
      <p:ext uri="{BB962C8B-B14F-4D97-AF65-F5344CB8AC3E}">
        <p14:creationId xmlns:p14="http://schemas.microsoft.com/office/powerpoint/2010/main" val="200725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BC2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0CBF56-BF4A-D343-8B48-0AE5F2A2CFC1}"/>
              </a:ext>
            </a:extLst>
          </p:cNvPr>
          <p:cNvPicPr>
            <a:picLocks noChangeAspect="1"/>
          </p:cNvPicPr>
          <p:nvPr/>
        </p:nvPicPr>
        <p:blipFill rotWithShape="1">
          <a:blip r:embed="rId2">
            <a:extLst>
              <a:ext uri="{28A0092B-C50C-407E-A947-70E740481C1C}">
                <a14:useLocalDpi xmlns:a14="http://schemas.microsoft.com/office/drawing/2010/main" val="0"/>
              </a:ext>
            </a:extLst>
          </a:blip>
          <a:srcRect l="679" t="1074" r="652" b="780"/>
          <a:stretch/>
        </p:blipFill>
        <p:spPr>
          <a:xfrm rot="446543">
            <a:off x="5998396" y="2185347"/>
            <a:ext cx="5561716" cy="3331405"/>
          </a:xfrm>
          <a:prstGeom prst="rect">
            <a:avLst/>
          </a:prstGeom>
        </p:spPr>
      </p:pic>
      <p:sp>
        <p:nvSpPr>
          <p:cNvPr id="8" name="Title 1">
            <a:extLst>
              <a:ext uri="{FF2B5EF4-FFF2-40B4-BE49-F238E27FC236}">
                <a16:creationId xmlns:a16="http://schemas.microsoft.com/office/drawing/2014/main" id="{132CECF6-1EFA-8444-B8D8-1B4A1C49611A}"/>
              </a:ext>
            </a:extLst>
          </p:cNvPr>
          <p:cNvSpPr txBox="1">
            <a:spLocks/>
          </p:cNvSpPr>
          <p:nvPr/>
        </p:nvSpPr>
        <p:spPr>
          <a:xfrm>
            <a:off x="439557" y="423613"/>
            <a:ext cx="9834743" cy="9620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7200" b="1" dirty="0">
                <a:latin typeface="FUTURA MEDIUM" panose="020B0602020204020303" pitchFamily="34" charset="-79"/>
                <a:cs typeface="FUTURA MEDIUM" panose="020B0602020204020303" pitchFamily="34" charset="-79"/>
              </a:rPr>
              <a:t>Activity </a:t>
            </a:r>
            <a:r>
              <a:rPr lang="en-GB" sz="7200" b="1" dirty="0">
                <a:solidFill>
                  <a:srgbClr val="0069B8"/>
                </a:solidFill>
                <a:latin typeface="FUTURA MEDIUM" panose="020B0602020204020303" pitchFamily="34" charset="-79"/>
                <a:cs typeface="FUTURA MEDIUM" panose="020B0602020204020303" pitchFamily="34" charset="-79"/>
              </a:rPr>
              <a:t>One</a:t>
            </a:r>
          </a:p>
          <a:p>
            <a:endParaRPr lang="en-GB" sz="1000" b="1" dirty="0">
              <a:solidFill>
                <a:srgbClr val="0069B8"/>
              </a:solidFill>
              <a:latin typeface="FUTURA MEDIUM" panose="020B0602020204020303" pitchFamily="34" charset="-79"/>
              <a:cs typeface="FUTURA MEDIUM" panose="020B0602020204020303" pitchFamily="34" charset="-79"/>
            </a:endParaRPr>
          </a:p>
          <a:p>
            <a:r>
              <a:rPr lang="en-GB" sz="3000" b="1" dirty="0">
                <a:solidFill>
                  <a:srgbClr val="0069B8"/>
                </a:solidFill>
                <a:latin typeface="FUTURA MEDIUM" panose="020B0602020204020303" pitchFamily="34" charset="-79"/>
                <a:cs typeface="FUTURA MEDIUM" panose="020B0602020204020303" pitchFamily="34" charset="-79"/>
              </a:rPr>
              <a:t>Design a Placard</a:t>
            </a:r>
          </a:p>
          <a:p>
            <a:endParaRPr lang="en-GB" sz="7200" dirty="0">
              <a:solidFill>
                <a:srgbClr val="0069B8"/>
              </a:solidFill>
              <a:latin typeface="Futura Medium" panose="020B0602020204020303" pitchFamily="34" charset="-79"/>
              <a:cs typeface="Futura Medium" panose="020B0602020204020303" pitchFamily="34" charset="-79"/>
            </a:endParaRPr>
          </a:p>
        </p:txBody>
      </p:sp>
      <p:sp>
        <p:nvSpPr>
          <p:cNvPr id="9" name="Rectangle 8">
            <a:extLst>
              <a:ext uri="{FF2B5EF4-FFF2-40B4-BE49-F238E27FC236}">
                <a16:creationId xmlns:a16="http://schemas.microsoft.com/office/drawing/2014/main" id="{1AB040CD-29E6-884F-BD57-D57DA5483E46}"/>
              </a:ext>
            </a:extLst>
          </p:cNvPr>
          <p:cNvSpPr/>
          <p:nvPr/>
        </p:nvSpPr>
        <p:spPr>
          <a:xfrm>
            <a:off x="439557" y="1836955"/>
            <a:ext cx="5196745" cy="4154984"/>
          </a:xfrm>
          <a:prstGeom prst="rect">
            <a:avLst/>
          </a:prstGeom>
        </p:spPr>
        <p:txBody>
          <a:bodyPr wrap="square">
            <a:spAutoFit/>
          </a:bodyPr>
          <a:lstStyle/>
          <a:p>
            <a:endParaRPr lang="en-GB" sz="2400" dirty="0">
              <a:latin typeface="Futura Medium" panose="020B0602020204020303" pitchFamily="34" charset="-79"/>
              <a:cs typeface="Futura Medium" panose="020B0602020204020303" pitchFamily="34" charset="-79"/>
            </a:endParaRPr>
          </a:p>
          <a:p>
            <a:r>
              <a:rPr lang="en-GB" sz="2400" dirty="0">
                <a:latin typeface="Futura Medium" panose="020B0602020204020303" pitchFamily="34" charset="-79"/>
                <a:cs typeface="Futura Medium" panose="020B0602020204020303" pitchFamily="34" charset="-79"/>
              </a:rPr>
              <a:t>Using spread 14 from </a:t>
            </a:r>
            <a:r>
              <a:rPr lang="en-GB" sz="2400" b="1" i="1" dirty="0">
                <a:latin typeface="FUTURA MEDIUM" panose="020B0602020204020303" pitchFamily="34" charset="-79"/>
                <a:cs typeface="FUTURA MEDIUM" panose="020B0602020204020303" pitchFamily="34" charset="-79"/>
              </a:rPr>
              <a:t>Hey You! </a:t>
            </a:r>
            <a:r>
              <a:rPr lang="en-GB" sz="2400" dirty="0">
                <a:latin typeface="Futura Medium" panose="020B0602020204020303" pitchFamily="34" charset="-79"/>
                <a:cs typeface="Futura Medium" panose="020B0602020204020303" pitchFamily="34" charset="-79"/>
              </a:rPr>
              <a:t>as inspiration and drawing on what you know about the Black Lives Matter movement, can you think of some social messages you could write on the blank banner templates. Think about the thoughts and feelings you wish to convey.  You may want to add other protestors and the background too.</a:t>
            </a:r>
            <a:endParaRPr lang="en-GB" sz="2400" b="1" i="1"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2041211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7214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E92BF1-1FB7-B440-9D63-7C404BB1BAB2}"/>
              </a:ext>
            </a:extLst>
          </p:cNvPr>
          <p:cNvSpPr/>
          <p:nvPr/>
        </p:nvSpPr>
        <p:spPr>
          <a:xfrm rot="16200000">
            <a:off x="10691292" y="5357292"/>
            <a:ext cx="2809056" cy="192360"/>
          </a:xfrm>
          <a:prstGeom prst="rect">
            <a:avLst/>
          </a:prstGeom>
        </p:spPr>
        <p:txBody>
          <a:bodyPr wrap="square">
            <a:spAutoFit/>
          </a:bodyPr>
          <a:lstStyle/>
          <a:p>
            <a:r>
              <a:rPr lang="en-GB" sz="650" i="1" dirty="0">
                <a:latin typeface="Calibri" panose="020F0502020204030204" pitchFamily="34" charset="0"/>
                <a:ea typeface="Calibri" panose="020F0502020204030204" pitchFamily="34" charset="0"/>
                <a:cs typeface="Times New Roman" panose="02020603050405020304" pitchFamily="18" charset="0"/>
              </a:rPr>
              <a:t>Hey You! </a:t>
            </a:r>
            <a:r>
              <a:rPr lang="en-GB" sz="650" dirty="0">
                <a:latin typeface="Calibri" panose="020F0502020204030204" pitchFamily="34" charset="0"/>
                <a:ea typeface="Calibri" panose="020F0502020204030204" pitchFamily="34" charset="0"/>
                <a:cs typeface="Times New Roman" panose="02020603050405020304" pitchFamily="18" charset="0"/>
              </a:rPr>
              <a:t>text © Dapo Adeola, 2021. Illustration © Onyinye Iwu, 2021.</a:t>
            </a:r>
          </a:p>
        </p:txBody>
      </p:sp>
    </p:spTree>
    <p:extLst>
      <p:ext uri="{BB962C8B-B14F-4D97-AF65-F5344CB8AC3E}">
        <p14:creationId xmlns:p14="http://schemas.microsoft.com/office/powerpoint/2010/main" val="3584362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BC2F"/>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1D24AF-F9D4-2E41-B337-20CEFE96E14F}"/>
              </a:ext>
            </a:extLst>
          </p:cNvPr>
          <p:cNvGrpSpPr/>
          <p:nvPr/>
        </p:nvGrpSpPr>
        <p:grpSpPr>
          <a:xfrm>
            <a:off x="0" y="423613"/>
            <a:ext cx="12192000" cy="6133433"/>
            <a:chOff x="0" y="423613"/>
            <a:chExt cx="12192000" cy="6133433"/>
          </a:xfrm>
        </p:grpSpPr>
        <p:sp>
          <p:nvSpPr>
            <p:cNvPr id="8" name="Title 1">
              <a:extLst>
                <a:ext uri="{FF2B5EF4-FFF2-40B4-BE49-F238E27FC236}">
                  <a16:creationId xmlns:a16="http://schemas.microsoft.com/office/drawing/2014/main" id="{132CECF6-1EFA-8444-B8D8-1B4A1C49611A}"/>
                </a:ext>
              </a:extLst>
            </p:cNvPr>
            <p:cNvSpPr txBox="1">
              <a:spLocks/>
            </p:cNvSpPr>
            <p:nvPr/>
          </p:nvSpPr>
          <p:spPr>
            <a:xfrm>
              <a:off x="289657" y="423613"/>
              <a:ext cx="11752443" cy="9620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7200" b="1" dirty="0">
                  <a:latin typeface="FUTURA MEDIUM" panose="020B0602020204020303" pitchFamily="34" charset="-79"/>
                  <a:cs typeface="FUTURA MEDIUM" panose="020B0602020204020303" pitchFamily="34" charset="-79"/>
                </a:rPr>
                <a:t>The Shoulders of Greatness</a:t>
              </a:r>
            </a:p>
            <a:p>
              <a:endParaRPr lang="en-GB" sz="7200" b="1" dirty="0">
                <a:latin typeface="FUTURA MEDIUM" panose="020B0602020204020303" pitchFamily="34" charset="-79"/>
                <a:cs typeface="FUTURA MEDIUM" panose="020B0602020204020303" pitchFamily="34" charset="-79"/>
              </a:endParaRPr>
            </a:p>
          </p:txBody>
        </p:sp>
        <p:pic>
          <p:nvPicPr>
            <p:cNvPr id="7" name="Picture 6">
              <a:extLst>
                <a:ext uri="{FF2B5EF4-FFF2-40B4-BE49-F238E27FC236}">
                  <a16:creationId xmlns:a16="http://schemas.microsoft.com/office/drawing/2014/main" id="{9F8DD9DB-5C84-A141-837B-D0F1793DD8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0817" y="1314762"/>
              <a:ext cx="4143352" cy="210934"/>
            </a:xfrm>
            <a:prstGeom prst="rect">
              <a:avLst/>
            </a:prstGeom>
          </p:spPr>
        </p:pic>
        <p:sp>
          <p:nvSpPr>
            <p:cNvPr id="9" name="Rectangle 8">
              <a:extLst>
                <a:ext uri="{FF2B5EF4-FFF2-40B4-BE49-F238E27FC236}">
                  <a16:creationId xmlns:a16="http://schemas.microsoft.com/office/drawing/2014/main" id="{1AB040CD-29E6-884F-BD57-D57DA5483E46}"/>
                </a:ext>
              </a:extLst>
            </p:cNvPr>
            <p:cNvSpPr/>
            <p:nvPr/>
          </p:nvSpPr>
          <p:spPr>
            <a:xfrm>
              <a:off x="439557" y="1906502"/>
              <a:ext cx="6511411" cy="2877711"/>
            </a:xfrm>
            <a:prstGeom prst="rect">
              <a:avLst/>
            </a:prstGeom>
          </p:spPr>
          <p:txBody>
            <a:bodyPr wrap="square">
              <a:spAutoFit/>
            </a:bodyPr>
            <a:lstStyle/>
            <a:p>
              <a:r>
                <a:rPr lang="en-GB" sz="2300" dirty="0">
                  <a:latin typeface="Futura Medium" panose="020B0602020204020303" pitchFamily="34" charset="-79"/>
                  <a:cs typeface="Futura Medium" panose="020B0602020204020303" pitchFamily="34" charset="-79"/>
                </a:rPr>
                <a:t>How many of the ‘greats’ in the illustration can you identify?  </a:t>
              </a:r>
            </a:p>
            <a:p>
              <a:endParaRPr lang="en-GB" sz="1000" dirty="0">
                <a:latin typeface="Futura Medium" panose="020B0602020204020303" pitchFamily="34" charset="-79"/>
                <a:cs typeface="Futura Medium" panose="020B0602020204020303" pitchFamily="34" charset="-79"/>
              </a:endParaRPr>
            </a:p>
            <a:p>
              <a:r>
                <a:rPr lang="en-GB" sz="2300" dirty="0">
                  <a:latin typeface="Futura Medium" panose="020B0602020204020303" pitchFamily="34" charset="-79"/>
                  <a:cs typeface="Futura Medium" panose="020B0602020204020303" pitchFamily="34" charset="-79"/>
                </a:rPr>
                <a:t>Can you explain why they have been given the honour of being called great?</a:t>
              </a:r>
            </a:p>
            <a:p>
              <a:endParaRPr lang="en-GB" sz="1000" dirty="0">
                <a:latin typeface="Futura Medium" panose="020B0602020204020303" pitchFamily="34" charset="-79"/>
                <a:cs typeface="Futura Medium" panose="020B0602020204020303" pitchFamily="34" charset="-79"/>
              </a:endParaRPr>
            </a:p>
            <a:p>
              <a:r>
                <a:rPr lang="en-GB" sz="2300" dirty="0">
                  <a:latin typeface="Futura Medium" panose="020B0602020204020303" pitchFamily="34" charset="-79"/>
                  <a:cs typeface="Futura Medium" panose="020B0602020204020303" pitchFamily="34" charset="-79"/>
                </a:rPr>
                <a:t>Turn to the back of the book to help you if you get stuck. This is more than just an illustration – this is a history lesson in an image!</a:t>
              </a:r>
            </a:p>
          </p:txBody>
        </p:sp>
        <p:pic>
          <p:nvPicPr>
            <p:cNvPr id="3" name="Picture 2">
              <a:extLst>
                <a:ext uri="{FF2B5EF4-FFF2-40B4-BE49-F238E27FC236}">
                  <a16:creationId xmlns:a16="http://schemas.microsoft.com/office/drawing/2014/main" id="{93A75FA7-1ACA-1C45-A779-62CBC6E01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0348" y="1836954"/>
              <a:ext cx="4853717" cy="2977673"/>
            </a:xfrm>
            <a:prstGeom prst="rect">
              <a:avLst/>
            </a:prstGeom>
          </p:spPr>
        </p:pic>
        <p:sp>
          <p:nvSpPr>
            <p:cNvPr id="11" name="TextBox 10">
              <a:extLst>
                <a:ext uri="{FF2B5EF4-FFF2-40B4-BE49-F238E27FC236}">
                  <a16:creationId xmlns:a16="http://schemas.microsoft.com/office/drawing/2014/main" id="{32D101AF-32CA-0043-8599-CA324928620E}"/>
                </a:ext>
              </a:extLst>
            </p:cNvPr>
            <p:cNvSpPr txBox="1"/>
            <p:nvPr/>
          </p:nvSpPr>
          <p:spPr>
            <a:xfrm>
              <a:off x="0" y="5125885"/>
              <a:ext cx="12192000" cy="1431161"/>
            </a:xfrm>
            <a:prstGeom prst="rect">
              <a:avLst/>
            </a:prstGeom>
            <a:noFill/>
          </p:spPr>
          <p:txBody>
            <a:bodyPr wrap="square" rtlCol="0">
              <a:spAutoFit/>
            </a:bodyPr>
            <a:lstStyle/>
            <a:p>
              <a:pPr algn="ctr"/>
              <a:r>
                <a:rPr lang="en-US" sz="2800" b="1" dirty="0">
                  <a:latin typeface="FUTURA MEDIUM" panose="020B0602020204020303" pitchFamily="34" charset="-79"/>
                  <a:cs typeface="FUTURA MEDIUM" panose="020B0602020204020303" pitchFamily="34" charset="-79"/>
                </a:rPr>
                <a:t>Think, Discuss, Share: </a:t>
              </a:r>
              <a:r>
                <a:rPr lang="en-GB" sz="2800" dirty="0">
                  <a:solidFill>
                    <a:srgbClr val="0069B8"/>
                  </a:solidFill>
                  <a:latin typeface="Futura Medium" panose="020B0602020204020303" pitchFamily="34" charset="-79"/>
                  <a:cs typeface="Futura Medium" panose="020B0602020204020303" pitchFamily="34" charset="-79"/>
                </a:rPr>
                <a:t>Think about your family and friends from generations above you. How have they positively influenced your life? How have they helped you achieve? Who are your ‘greats’?</a:t>
              </a:r>
            </a:p>
          </p:txBody>
        </p:sp>
        <p:sp>
          <p:nvSpPr>
            <p:cNvPr id="10" name="Rectangle 9">
              <a:extLst>
                <a:ext uri="{FF2B5EF4-FFF2-40B4-BE49-F238E27FC236}">
                  <a16:creationId xmlns:a16="http://schemas.microsoft.com/office/drawing/2014/main" id="{BB127F8B-1E4F-FD49-8B26-CC1AB57C3C42}"/>
                </a:ext>
              </a:extLst>
            </p:cNvPr>
            <p:cNvSpPr/>
            <p:nvPr/>
          </p:nvSpPr>
          <p:spPr>
            <a:xfrm rot="16200000">
              <a:off x="5642620" y="3401439"/>
              <a:ext cx="2809056" cy="192360"/>
            </a:xfrm>
            <a:prstGeom prst="rect">
              <a:avLst/>
            </a:prstGeom>
          </p:spPr>
          <p:txBody>
            <a:bodyPr wrap="square">
              <a:spAutoFit/>
            </a:bodyPr>
            <a:lstStyle/>
            <a:p>
              <a:r>
                <a:rPr lang="en-GB" sz="650" i="1" dirty="0">
                  <a:latin typeface="Calibri" panose="020F0502020204030204" pitchFamily="34" charset="0"/>
                  <a:ea typeface="Calibri" panose="020F0502020204030204" pitchFamily="34" charset="0"/>
                  <a:cs typeface="Times New Roman" panose="02020603050405020304" pitchFamily="18" charset="0"/>
                </a:rPr>
                <a:t>Hey You! </a:t>
              </a:r>
              <a:r>
                <a:rPr lang="en-GB" sz="650" dirty="0">
                  <a:latin typeface="Calibri" panose="020F0502020204030204" pitchFamily="34" charset="0"/>
                  <a:ea typeface="Calibri" panose="020F0502020204030204" pitchFamily="34" charset="0"/>
                  <a:cs typeface="Times New Roman" panose="02020603050405020304" pitchFamily="18" charset="0"/>
                </a:rPr>
                <a:t>text © Dapo Adeola, 2021. Illustration © Onyinye Iwu, 2021.</a:t>
              </a:r>
            </a:p>
          </p:txBody>
        </p:sp>
      </p:grpSp>
    </p:spTree>
    <p:extLst>
      <p:ext uri="{BB962C8B-B14F-4D97-AF65-F5344CB8AC3E}">
        <p14:creationId xmlns:p14="http://schemas.microsoft.com/office/powerpoint/2010/main" val="2578785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BC2F"/>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4F45096-0F02-F546-88D2-D2246090EC52}"/>
              </a:ext>
            </a:extLst>
          </p:cNvPr>
          <p:cNvGrpSpPr/>
          <p:nvPr/>
        </p:nvGrpSpPr>
        <p:grpSpPr>
          <a:xfrm>
            <a:off x="439557" y="423613"/>
            <a:ext cx="11264645" cy="6426378"/>
            <a:chOff x="439557" y="423613"/>
            <a:chExt cx="11264645" cy="6426378"/>
          </a:xfrm>
        </p:grpSpPr>
        <p:pic>
          <p:nvPicPr>
            <p:cNvPr id="3" name="Picture 2">
              <a:extLst>
                <a:ext uri="{FF2B5EF4-FFF2-40B4-BE49-F238E27FC236}">
                  <a16:creationId xmlns:a16="http://schemas.microsoft.com/office/drawing/2014/main" id="{C25D32A8-6FAA-E045-8732-6EBADB0D46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51089">
              <a:off x="5867526" y="2188500"/>
              <a:ext cx="5836676" cy="3286836"/>
            </a:xfrm>
            <a:prstGeom prst="rect">
              <a:avLst/>
            </a:prstGeom>
          </p:spPr>
        </p:pic>
        <p:sp>
          <p:nvSpPr>
            <p:cNvPr id="8" name="Title 1">
              <a:extLst>
                <a:ext uri="{FF2B5EF4-FFF2-40B4-BE49-F238E27FC236}">
                  <a16:creationId xmlns:a16="http://schemas.microsoft.com/office/drawing/2014/main" id="{132CECF6-1EFA-8444-B8D8-1B4A1C49611A}"/>
                </a:ext>
              </a:extLst>
            </p:cNvPr>
            <p:cNvSpPr txBox="1">
              <a:spLocks/>
            </p:cNvSpPr>
            <p:nvPr/>
          </p:nvSpPr>
          <p:spPr>
            <a:xfrm>
              <a:off x="439557" y="423613"/>
              <a:ext cx="9834743" cy="9620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7200" b="1" dirty="0">
                  <a:latin typeface="FUTURA MEDIUM" panose="020B0602020204020303" pitchFamily="34" charset="-79"/>
                  <a:cs typeface="FUTURA MEDIUM" panose="020B0602020204020303" pitchFamily="34" charset="-79"/>
                </a:rPr>
                <a:t>Activity </a:t>
              </a:r>
              <a:r>
                <a:rPr lang="en-GB" sz="7200" b="1" dirty="0">
                  <a:solidFill>
                    <a:srgbClr val="0069B8"/>
                  </a:solidFill>
                  <a:latin typeface="FUTURA MEDIUM" panose="020B0602020204020303" pitchFamily="34" charset="-79"/>
                  <a:cs typeface="FUTURA MEDIUM" panose="020B0602020204020303" pitchFamily="34" charset="-79"/>
                </a:rPr>
                <a:t>Two</a:t>
              </a:r>
            </a:p>
            <a:p>
              <a:endParaRPr lang="en-GB" sz="1000" b="1" dirty="0">
                <a:solidFill>
                  <a:srgbClr val="0069B8"/>
                </a:solidFill>
                <a:latin typeface="FUTURA MEDIUM" panose="020B0602020204020303" pitchFamily="34" charset="-79"/>
                <a:cs typeface="FUTURA MEDIUM" panose="020B0602020204020303" pitchFamily="34" charset="-79"/>
              </a:endParaRPr>
            </a:p>
            <a:p>
              <a:r>
                <a:rPr lang="en-GB" sz="3000" b="1" dirty="0">
                  <a:solidFill>
                    <a:srgbClr val="0069B8"/>
                  </a:solidFill>
                  <a:latin typeface="FUTURA MEDIUM" panose="020B0602020204020303" pitchFamily="34" charset="-79"/>
                  <a:cs typeface="FUTURA MEDIUM" panose="020B0602020204020303" pitchFamily="34" charset="-79"/>
                </a:rPr>
                <a:t>Create a fact file</a:t>
              </a:r>
            </a:p>
            <a:p>
              <a:endParaRPr lang="en-GB" sz="7200" b="1" dirty="0">
                <a:solidFill>
                  <a:srgbClr val="0069B8"/>
                </a:solidFill>
                <a:latin typeface="FUTURA MEDIUM" panose="020B0602020204020303" pitchFamily="34" charset="-79"/>
                <a:cs typeface="FUTURA MEDIUM" panose="020B0602020204020303" pitchFamily="34" charset="-79"/>
              </a:endParaRPr>
            </a:p>
          </p:txBody>
        </p:sp>
        <p:sp>
          <p:nvSpPr>
            <p:cNvPr id="9" name="Rectangle 8">
              <a:extLst>
                <a:ext uri="{FF2B5EF4-FFF2-40B4-BE49-F238E27FC236}">
                  <a16:creationId xmlns:a16="http://schemas.microsoft.com/office/drawing/2014/main" id="{1AB040CD-29E6-884F-BD57-D57DA5483E46}"/>
                </a:ext>
              </a:extLst>
            </p:cNvPr>
            <p:cNvSpPr/>
            <p:nvPr/>
          </p:nvSpPr>
          <p:spPr>
            <a:xfrm>
              <a:off x="439557" y="2171787"/>
              <a:ext cx="5406607" cy="4678204"/>
            </a:xfrm>
            <a:prstGeom prst="rect">
              <a:avLst/>
            </a:prstGeom>
          </p:spPr>
          <p:txBody>
            <a:bodyPr wrap="square">
              <a:spAutoFit/>
            </a:bodyPr>
            <a:lstStyle/>
            <a:p>
              <a:r>
                <a:rPr lang="en-GB" sz="2400" dirty="0">
                  <a:latin typeface="Futura Medium" panose="020B0602020204020303" pitchFamily="34" charset="-79"/>
                  <a:cs typeface="Futura Medium" panose="020B0602020204020303" pitchFamily="34" charset="-79"/>
                </a:rPr>
                <a:t>Choose one of the ‘greats’ in the illustration by Onyinye Iwu.</a:t>
              </a:r>
            </a:p>
            <a:p>
              <a:endParaRPr lang="en-GB" sz="1000" dirty="0">
                <a:latin typeface="Futura Medium" panose="020B0602020204020303" pitchFamily="34" charset="-79"/>
                <a:cs typeface="Futura Medium" panose="020B0602020204020303" pitchFamily="34" charset="-79"/>
              </a:endParaRPr>
            </a:p>
            <a:p>
              <a:r>
                <a:rPr lang="en-GB" sz="2400" dirty="0">
                  <a:latin typeface="Futura Medium" panose="020B0602020204020303" pitchFamily="34" charset="-79"/>
                  <a:cs typeface="Futura Medium" panose="020B0602020204020303" pitchFamily="34" charset="-79"/>
                </a:rPr>
                <a:t>Using the information in the back of Hey You! alongside other research material complete the blank fact file template. You may even have an idea for another ‘great’ you may wish to find out about. Maybe your ‘great’ is closer to home and could be a family member, a friend or another positive influence in your life.</a:t>
              </a:r>
            </a:p>
            <a:p>
              <a:endParaRPr lang="en-GB" sz="2400" dirty="0">
                <a:latin typeface="Futura Medium" panose="020B0602020204020303" pitchFamily="34" charset="-79"/>
                <a:cs typeface="Futura Medium" panose="020B0602020204020303" pitchFamily="34" charset="-79"/>
              </a:endParaRPr>
            </a:p>
          </p:txBody>
        </p:sp>
      </p:grpSp>
    </p:spTree>
    <p:extLst>
      <p:ext uri="{BB962C8B-B14F-4D97-AF65-F5344CB8AC3E}">
        <p14:creationId xmlns:p14="http://schemas.microsoft.com/office/powerpoint/2010/main" val="4154376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6533</TotalTime>
  <Words>879</Words>
  <Application>Microsoft Macintosh PowerPoint</Application>
  <PresentationFormat>Widescreen</PresentationFormat>
  <Paragraphs>73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FUTURA MEDIUM</vt:lpstr>
      <vt:lpstr>FUTURA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Adele Darlington</dc:creator>
  <cp:lastModifiedBy>Anderson, Lucy</cp:lastModifiedBy>
  <cp:revision>195</cp:revision>
  <dcterms:created xsi:type="dcterms:W3CDTF">2021-05-03T13:12:15Z</dcterms:created>
  <dcterms:modified xsi:type="dcterms:W3CDTF">2021-06-03T11:54:29Z</dcterms:modified>
</cp:coreProperties>
</file>